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ileron Bold" charset="1" panose="00000800000000000000"/>
      <p:regular r:id="rId27"/>
    </p:embeddedFont>
    <p:embeddedFont>
      <p:font typeface="Aileron" charset="1" panose="00000500000000000000"/>
      <p:regular r:id="rId28"/>
    </p:embeddedFont>
    <p:embeddedFont>
      <p:font typeface="Montserrat Bold" charset="1" panose="00000800000000000000"/>
      <p:regular r:id="rId29"/>
    </p:embeddedFont>
    <p:embeddedFont>
      <p:font typeface="Montserrat"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jpe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jpe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jpe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75.png" Type="http://schemas.openxmlformats.org/officeDocument/2006/relationships/image"/><Relationship Id="rId13" Target="../media/image76.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16" Target="../media/image79.png" Type="http://schemas.openxmlformats.org/officeDocument/2006/relationships/image"/><Relationship Id="rId17" Target="../media/image80.svg" Type="http://schemas.openxmlformats.org/officeDocument/2006/relationships/image"/><Relationship Id="rId18" Target="../media/image81.png" Type="http://schemas.openxmlformats.org/officeDocument/2006/relationships/image"/><Relationship Id="rId19" Target="../media/image82.svg" Type="http://schemas.openxmlformats.org/officeDocument/2006/relationships/image"/><Relationship Id="rId2" Target="../media/image65.png" Type="http://schemas.openxmlformats.org/officeDocument/2006/relationships/image"/><Relationship Id="rId20" Target="../media/image83.png" Type="http://schemas.openxmlformats.org/officeDocument/2006/relationships/image"/><Relationship Id="rId21" Target="../media/image84.svg" Type="http://schemas.openxmlformats.org/officeDocument/2006/relationships/image"/><Relationship Id="rId22" Target="../media/image85.svg" Type="http://schemas.openxmlformats.org/officeDocument/2006/relationships/image"/><Relationship Id="rId23" Target="../media/image86.png" Type="http://schemas.openxmlformats.org/officeDocument/2006/relationships/image"/><Relationship Id="rId24" Target="../media/image87.svg" Type="http://schemas.openxmlformats.org/officeDocument/2006/relationships/image"/><Relationship Id="rId25" Target="../media/image88.png" Type="http://schemas.openxmlformats.org/officeDocument/2006/relationships/image"/><Relationship Id="rId26" Target="../media/image89.sv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svg" Type="http://schemas.openxmlformats.org/officeDocument/2006/relationships/image"/><Relationship Id="rId9" Target="../media/image7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75.png" Type="http://schemas.openxmlformats.org/officeDocument/2006/relationships/image"/><Relationship Id="rId13" Target="../media/image76.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16" Target="../media/image79.png" Type="http://schemas.openxmlformats.org/officeDocument/2006/relationships/image"/><Relationship Id="rId17" Target="../media/image80.svg" Type="http://schemas.openxmlformats.org/officeDocument/2006/relationships/image"/><Relationship Id="rId18" Target="../media/image81.png" Type="http://schemas.openxmlformats.org/officeDocument/2006/relationships/image"/><Relationship Id="rId19" Target="../media/image82.svg" Type="http://schemas.openxmlformats.org/officeDocument/2006/relationships/image"/><Relationship Id="rId2" Target="../media/image65.png" Type="http://schemas.openxmlformats.org/officeDocument/2006/relationships/image"/><Relationship Id="rId20" Target="../media/image83.png" Type="http://schemas.openxmlformats.org/officeDocument/2006/relationships/image"/><Relationship Id="rId21" Target="../media/image84.svg" Type="http://schemas.openxmlformats.org/officeDocument/2006/relationships/image"/><Relationship Id="rId22" Target="../media/image85.svg" Type="http://schemas.openxmlformats.org/officeDocument/2006/relationships/image"/><Relationship Id="rId23" Target="../media/image86.png" Type="http://schemas.openxmlformats.org/officeDocument/2006/relationships/image"/><Relationship Id="rId24" Target="../media/image87.svg" Type="http://schemas.openxmlformats.org/officeDocument/2006/relationships/image"/><Relationship Id="rId25" Target="../media/image88.png" Type="http://schemas.openxmlformats.org/officeDocument/2006/relationships/image"/><Relationship Id="rId26" Target="../media/image89.svg" Type="http://schemas.openxmlformats.org/officeDocument/2006/relationships/image"/><Relationship Id="rId3" Target="../media/image66.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90.png" Type="http://schemas.openxmlformats.org/officeDocument/2006/relationships/image"/><Relationship Id="rId7" Target="../media/image91.png" Type="http://schemas.openxmlformats.org/officeDocument/2006/relationships/image"/><Relationship Id="rId8" Target="../media/image92.png" Type="http://schemas.openxmlformats.org/officeDocument/2006/relationships/image"/><Relationship Id="rId9" Target="../media/image9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svg" Type="http://schemas.openxmlformats.org/officeDocument/2006/relationships/image"/><Relationship Id="rId11" Target="../media/image88.png" Type="http://schemas.openxmlformats.org/officeDocument/2006/relationships/image"/><Relationship Id="rId12" Target="../media/image89.svg" Type="http://schemas.openxmlformats.org/officeDocument/2006/relationships/image"/><Relationship Id="rId2" Target="../media/image65.png" Type="http://schemas.openxmlformats.org/officeDocument/2006/relationships/image"/><Relationship Id="rId3" Target="../media/image66.svg" Type="http://schemas.openxmlformats.org/officeDocument/2006/relationships/image"/><Relationship Id="rId4" Target="../media/image94.pn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5.png" Type="http://schemas.openxmlformats.org/officeDocument/2006/relationships/image"/><Relationship Id="rId8" Target="../media/image76.svg" Type="http://schemas.openxmlformats.org/officeDocument/2006/relationships/image"/><Relationship Id="rId9" Target="../media/image8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75.png" Type="http://schemas.openxmlformats.org/officeDocument/2006/relationships/image"/><Relationship Id="rId13" Target="../media/image76.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16" Target="../media/image79.png" Type="http://schemas.openxmlformats.org/officeDocument/2006/relationships/image"/><Relationship Id="rId17" Target="../media/image80.svg" Type="http://schemas.openxmlformats.org/officeDocument/2006/relationships/image"/><Relationship Id="rId18" Target="../media/image81.png" Type="http://schemas.openxmlformats.org/officeDocument/2006/relationships/image"/><Relationship Id="rId19" Target="../media/image82.svg" Type="http://schemas.openxmlformats.org/officeDocument/2006/relationships/image"/><Relationship Id="rId2" Target="../media/image65.png" Type="http://schemas.openxmlformats.org/officeDocument/2006/relationships/image"/><Relationship Id="rId20" Target="../media/image83.png" Type="http://schemas.openxmlformats.org/officeDocument/2006/relationships/image"/><Relationship Id="rId21" Target="../media/image84.svg" Type="http://schemas.openxmlformats.org/officeDocument/2006/relationships/image"/><Relationship Id="rId22" Target="../media/image85.svg" Type="http://schemas.openxmlformats.org/officeDocument/2006/relationships/image"/><Relationship Id="rId23" Target="../media/image86.png" Type="http://schemas.openxmlformats.org/officeDocument/2006/relationships/image"/><Relationship Id="rId24" Target="../media/image87.svg" Type="http://schemas.openxmlformats.org/officeDocument/2006/relationships/image"/><Relationship Id="rId25" Target="../media/image88.png" Type="http://schemas.openxmlformats.org/officeDocument/2006/relationships/image"/><Relationship Id="rId26" Target="../media/image89.svg" Type="http://schemas.openxmlformats.org/officeDocument/2006/relationships/image"/><Relationship Id="rId3" Target="../media/image66.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95.png" Type="http://schemas.openxmlformats.org/officeDocument/2006/relationships/image"/><Relationship Id="rId7" Target="../media/image96.png" Type="http://schemas.openxmlformats.org/officeDocument/2006/relationships/image"/><Relationship Id="rId8" Target="../media/image97.png" Type="http://schemas.openxmlformats.org/officeDocument/2006/relationships/image"/><Relationship Id="rId9" Target="../media/image9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svg" Type="http://schemas.openxmlformats.org/officeDocument/2006/relationships/image"/><Relationship Id="rId11" Target="../media/image75.png" Type="http://schemas.openxmlformats.org/officeDocument/2006/relationships/image"/><Relationship Id="rId12" Target="../media/image76.svg" Type="http://schemas.openxmlformats.org/officeDocument/2006/relationships/image"/><Relationship Id="rId13" Target="../media/image79.png" Type="http://schemas.openxmlformats.org/officeDocument/2006/relationships/image"/><Relationship Id="rId14" Target="../media/image80.svg" Type="http://schemas.openxmlformats.org/officeDocument/2006/relationships/image"/><Relationship Id="rId15" Target="../media/image81.png" Type="http://schemas.openxmlformats.org/officeDocument/2006/relationships/image"/><Relationship Id="rId16" Target="../media/image82.svg" Type="http://schemas.openxmlformats.org/officeDocument/2006/relationships/image"/><Relationship Id="rId17" Target="../media/image83.png" Type="http://schemas.openxmlformats.org/officeDocument/2006/relationships/image"/><Relationship Id="rId18" Target="../media/image84.svg" Type="http://schemas.openxmlformats.org/officeDocument/2006/relationships/image"/><Relationship Id="rId19" Target="../media/image86.png" Type="http://schemas.openxmlformats.org/officeDocument/2006/relationships/image"/><Relationship Id="rId2" Target="../media/image65.png" Type="http://schemas.openxmlformats.org/officeDocument/2006/relationships/image"/><Relationship Id="rId20" Target="../media/image87.svg" Type="http://schemas.openxmlformats.org/officeDocument/2006/relationships/image"/><Relationship Id="rId21" Target="../media/image102.png" Type="http://schemas.openxmlformats.org/officeDocument/2006/relationships/image"/><Relationship Id="rId22" Target="../media/image88.png" Type="http://schemas.openxmlformats.org/officeDocument/2006/relationships/image"/><Relationship Id="rId23" Target="../media/image89.svg" Type="http://schemas.openxmlformats.org/officeDocument/2006/relationships/image"/><Relationship Id="rId24" Target="../media/image85.svg" Type="http://schemas.openxmlformats.org/officeDocument/2006/relationships/image"/><Relationship Id="rId3" Target="../media/image66.svg" Type="http://schemas.openxmlformats.org/officeDocument/2006/relationships/image"/><Relationship Id="rId4" Target="../media/image99.pn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100.png" Type="http://schemas.openxmlformats.org/officeDocument/2006/relationships/image"/><Relationship Id="rId8" Target="../media/image101.png" Type="http://schemas.openxmlformats.org/officeDocument/2006/relationships/image"/><Relationship Id="rId9" Target="../media/image7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svg" Type="http://schemas.openxmlformats.org/officeDocument/2006/relationships/image"/><Relationship Id="rId11" Target="../media/image81.png" Type="http://schemas.openxmlformats.org/officeDocument/2006/relationships/image"/><Relationship Id="rId12" Target="../media/image82.svg" Type="http://schemas.openxmlformats.org/officeDocument/2006/relationships/image"/><Relationship Id="rId13" Target="../media/image83.png" Type="http://schemas.openxmlformats.org/officeDocument/2006/relationships/image"/><Relationship Id="rId14" Target="../media/image84.svg" Type="http://schemas.openxmlformats.org/officeDocument/2006/relationships/image"/><Relationship Id="rId15" Target="../media/image104.pn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88.png" Type="http://schemas.openxmlformats.org/officeDocument/2006/relationships/image"/><Relationship Id="rId19" Target="../media/image89.svg" Type="http://schemas.openxmlformats.org/officeDocument/2006/relationships/image"/><Relationship Id="rId2" Target="../media/image65.png" Type="http://schemas.openxmlformats.org/officeDocument/2006/relationships/image"/><Relationship Id="rId3" Target="../media/image66.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03.pn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7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0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16" Target="../media/image7.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5.png" Type="http://schemas.openxmlformats.org/officeDocument/2006/relationships/image"/><Relationship Id="rId9"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12" Target="../media/image7.pn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46.svg" Type="http://schemas.openxmlformats.org/officeDocument/2006/relationships/image"/><Relationship Id="rId12" Target="../media/image7.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jpe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2149440">
            <a:off x="7824888" y="-7482950"/>
            <a:ext cx="15501025" cy="13059614"/>
          </a:xfrm>
          <a:custGeom>
            <a:avLst/>
            <a:gdLst/>
            <a:ahLst/>
            <a:cxnLst/>
            <a:rect r="r" b="b" t="t" l="l"/>
            <a:pathLst>
              <a:path h="13059614" w="15501025">
                <a:moveTo>
                  <a:pt x="0" y="0"/>
                </a:moveTo>
                <a:lnTo>
                  <a:pt x="15501025" y="0"/>
                </a:lnTo>
                <a:lnTo>
                  <a:pt x="15501025" y="13059613"/>
                </a:lnTo>
                <a:lnTo>
                  <a:pt x="0" y="13059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1433" y="3663731"/>
            <a:ext cx="15073967" cy="9873449"/>
          </a:xfrm>
          <a:custGeom>
            <a:avLst/>
            <a:gdLst/>
            <a:ahLst/>
            <a:cxnLst/>
            <a:rect r="r" b="b" t="t" l="l"/>
            <a:pathLst>
              <a:path h="9873449" w="15073967">
                <a:moveTo>
                  <a:pt x="0" y="0"/>
                </a:moveTo>
                <a:lnTo>
                  <a:pt x="15073967" y="0"/>
                </a:lnTo>
                <a:lnTo>
                  <a:pt x="15073967" y="9873448"/>
                </a:lnTo>
                <a:lnTo>
                  <a:pt x="0" y="9873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221" y="0"/>
            <a:ext cx="10952407" cy="13104996"/>
          </a:xfrm>
          <a:custGeom>
            <a:avLst/>
            <a:gdLst/>
            <a:ahLst/>
            <a:cxnLst/>
            <a:rect r="r" b="b" t="t" l="l"/>
            <a:pathLst>
              <a:path h="13104996" w="10952407">
                <a:moveTo>
                  <a:pt x="0" y="0"/>
                </a:moveTo>
                <a:lnTo>
                  <a:pt x="10952407" y="0"/>
                </a:lnTo>
                <a:lnTo>
                  <a:pt x="10952407" y="13104996"/>
                </a:lnTo>
                <a:lnTo>
                  <a:pt x="0" y="13104996"/>
                </a:lnTo>
                <a:lnTo>
                  <a:pt x="0" y="0"/>
                </a:lnTo>
                <a:close/>
              </a:path>
            </a:pathLst>
          </a:custGeom>
          <a:blipFill>
            <a:blip r:embed="rId6">
              <a:extLst>
                <a:ext uri="{96DAC541-7B7A-43D3-8B79-37D633B846F1}">
                  <asvg:svgBlip xmlns:asvg="http://schemas.microsoft.com/office/drawing/2016/SVG/main" r:embed="rId7"/>
                </a:ext>
              </a:extLst>
            </a:blip>
            <a:stretch>
              <a:fillRect l="-5610" t="-8650" r="-1481" b="0"/>
            </a:stretch>
          </a:blipFill>
          <a:ln cap="sq">
            <a:noFill/>
            <a:prstDash val="solid"/>
            <a:miter/>
          </a:ln>
        </p:spPr>
      </p:sp>
      <p:sp>
        <p:nvSpPr>
          <p:cNvPr name="Freeform 5" id="5"/>
          <p:cNvSpPr/>
          <p:nvPr/>
        </p:nvSpPr>
        <p:spPr>
          <a:xfrm flipH="false" flipV="false" rot="0">
            <a:off x="13256071" y="2158177"/>
            <a:ext cx="2907262" cy="5970646"/>
          </a:xfrm>
          <a:custGeom>
            <a:avLst/>
            <a:gdLst/>
            <a:ahLst/>
            <a:cxnLst/>
            <a:rect r="r" b="b" t="t" l="l"/>
            <a:pathLst>
              <a:path h="5970646" w="2907262">
                <a:moveTo>
                  <a:pt x="0" y="0"/>
                </a:moveTo>
                <a:lnTo>
                  <a:pt x="2907261" y="0"/>
                </a:lnTo>
                <a:lnTo>
                  <a:pt x="2907261" y="5970646"/>
                </a:lnTo>
                <a:lnTo>
                  <a:pt x="0" y="5970646"/>
                </a:lnTo>
                <a:lnTo>
                  <a:pt x="0" y="0"/>
                </a:lnTo>
                <a:close/>
              </a:path>
            </a:pathLst>
          </a:custGeom>
          <a:blipFill>
            <a:blip r:embed="rId8"/>
            <a:stretch>
              <a:fillRect l="0" t="0" r="-807713" b="0"/>
            </a:stretch>
          </a:blipFill>
        </p:spPr>
      </p:sp>
      <p:sp>
        <p:nvSpPr>
          <p:cNvPr name="Freeform 6" id="6"/>
          <p:cNvSpPr/>
          <p:nvPr/>
        </p:nvSpPr>
        <p:spPr>
          <a:xfrm flipH="false" flipV="false" rot="0">
            <a:off x="1028700" y="751439"/>
            <a:ext cx="2450925" cy="554522"/>
          </a:xfrm>
          <a:custGeom>
            <a:avLst/>
            <a:gdLst/>
            <a:ahLst/>
            <a:cxnLst/>
            <a:rect r="r" b="b" t="t" l="l"/>
            <a:pathLst>
              <a:path h="554522" w="2450925">
                <a:moveTo>
                  <a:pt x="0" y="0"/>
                </a:moveTo>
                <a:lnTo>
                  <a:pt x="2450925" y="0"/>
                </a:lnTo>
                <a:lnTo>
                  <a:pt x="2450925" y="554522"/>
                </a:lnTo>
                <a:lnTo>
                  <a:pt x="0" y="554522"/>
                </a:lnTo>
                <a:lnTo>
                  <a:pt x="0" y="0"/>
                </a:lnTo>
                <a:close/>
              </a:path>
            </a:pathLst>
          </a:custGeom>
          <a:blipFill>
            <a:blip r:embed="rId8"/>
            <a:stretch>
              <a:fillRect l="0" t="0" r="0" b="0"/>
            </a:stretch>
          </a:blipFill>
        </p:spPr>
      </p:sp>
      <p:sp>
        <p:nvSpPr>
          <p:cNvPr name="Freeform 7" id="7"/>
          <p:cNvSpPr/>
          <p:nvPr/>
        </p:nvSpPr>
        <p:spPr>
          <a:xfrm flipH="false" flipV="false" rot="0">
            <a:off x="3719403" y="612615"/>
            <a:ext cx="832170" cy="832170"/>
          </a:xfrm>
          <a:custGeom>
            <a:avLst/>
            <a:gdLst/>
            <a:ahLst/>
            <a:cxnLst/>
            <a:rect r="r" b="b" t="t" l="l"/>
            <a:pathLst>
              <a:path h="832170" w="832170">
                <a:moveTo>
                  <a:pt x="0" y="0"/>
                </a:moveTo>
                <a:lnTo>
                  <a:pt x="832170" y="0"/>
                </a:lnTo>
                <a:lnTo>
                  <a:pt x="832170" y="832170"/>
                </a:lnTo>
                <a:lnTo>
                  <a:pt x="0" y="832170"/>
                </a:lnTo>
                <a:lnTo>
                  <a:pt x="0" y="0"/>
                </a:lnTo>
                <a:close/>
              </a:path>
            </a:pathLst>
          </a:custGeom>
          <a:blipFill>
            <a:blip r:embed="rId9"/>
            <a:stretch>
              <a:fillRect l="0" t="0" r="0" b="0"/>
            </a:stretch>
          </a:blipFill>
        </p:spPr>
      </p:sp>
      <p:sp>
        <p:nvSpPr>
          <p:cNvPr name="TextBox 8" id="8"/>
          <p:cNvSpPr txBox="true"/>
          <p:nvPr/>
        </p:nvSpPr>
        <p:spPr>
          <a:xfrm rot="0">
            <a:off x="1038225" y="3554984"/>
            <a:ext cx="9728017" cy="1787144"/>
          </a:xfrm>
          <a:prstGeom prst="rect">
            <a:avLst/>
          </a:prstGeom>
        </p:spPr>
        <p:txBody>
          <a:bodyPr anchor="t" rtlCol="false" tIns="0" lIns="0" bIns="0" rIns="0">
            <a:spAutoFit/>
          </a:bodyPr>
          <a:lstStyle/>
          <a:p>
            <a:pPr algn="l">
              <a:lnSpc>
                <a:spcPts val="6807"/>
              </a:lnSpc>
            </a:pPr>
            <a:r>
              <a:rPr lang="en-US" b="true" sz="7399" spc="-399">
                <a:solidFill>
                  <a:srgbClr val="181818"/>
                </a:solidFill>
                <a:latin typeface="Aileron Bold"/>
                <a:ea typeface="Aileron Bold"/>
                <a:cs typeface="Aileron Bold"/>
                <a:sym typeface="Aileron Bold"/>
              </a:rPr>
              <a:t>Projek Analisis Dan Perancangan Sistem</a:t>
            </a:r>
          </a:p>
        </p:txBody>
      </p:sp>
      <p:sp>
        <p:nvSpPr>
          <p:cNvPr name="TextBox 9" id="9"/>
          <p:cNvSpPr txBox="true"/>
          <p:nvPr/>
        </p:nvSpPr>
        <p:spPr>
          <a:xfrm rot="0">
            <a:off x="1040337" y="5716016"/>
            <a:ext cx="8440372" cy="1206500"/>
          </a:xfrm>
          <a:prstGeom prst="rect">
            <a:avLst/>
          </a:prstGeom>
        </p:spPr>
        <p:txBody>
          <a:bodyPr anchor="t" rtlCol="false" tIns="0" lIns="0" bIns="0" rIns="0">
            <a:spAutoFit/>
          </a:bodyPr>
          <a:lstStyle/>
          <a:p>
            <a:pPr algn="l">
              <a:lnSpc>
                <a:spcPts val="4599"/>
              </a:lnSpc>
            </a:pPr>
            <a:r>
              <a:rPr lang="en-US" sz="4999" spc="-269">
                <a:gradFill>
                  <a:gsLst>
                    <a:gs pos="0">
                      <a:srgbClr val="20B66F">
                        <a:alpha val="100000"/>
                      </a:srgbClr>
                    </a:gs>
                    <a:gs pos="100000">
                      <a:srgbClr val="181818">
                        <a:alpha val="100000"/>
                      </a:srgbClr>
                    </a:gs>
                  </a:gsLst>
                  <a:lin ang="0"/>
                </a:gradFill>
                <a:latin typeface="Aileron"/>
                <a:ea typeface="Aileron"/>
                <a:cs typeface="Aileron"/>
                <a:sym typeface="Aileron"/>
              </a:rPr>
              <a:t>Sistem Informasi Arsip Surat Digital </a:t>
            </a:r>
          </a:p>
        </p:txBody>
      </p:sp>
      <p:sp>
        <p:nvSpPr>
          <p:cNvPr name="TextBox 10" id="10"/>
          <p:cNvSpPr txBox="true"/>
          <p:nvPr/>
        </p:nvSpPr>
        <p:spPr>
          <a:xfrm rot="0">
            <a:off x="1028700" y="8730604"/>
            <a:ext cx="1909015" cy="266699"/>
          </a:xfrm>
          <a:prstGeom prst="rect">
            <a:avLst/>
          </a:prstGeom>
        </p:spPr>
        <p:txBody>
          <a:bodyPr anchor="t" rtlCol="false" tIns="0" lIns="0" bIns="0" rIns="0">
            <a:spAutoFit/>
          </a:bodyPr>
          <a:lstStyle/>
          <a:p>
            <a:pPr algn="l" marL="0" indent="0" lvl="0">
              <a:lnSpc>
                <a:spcPts val="2100"/>
              </a:lnSpc>
              <a:spcBef>
                <a:spcPct val="0"/>
              </a:spcBef>
            </a:pPr>
            <a:r>
              <a:rPr lang="en-US" b="true" sz="1500">
                <a:solidFill>
                  <a:srgbClr val="181818"/>
                </a:solidFill>
                <a:latin typeface="Aileron Bold"/>
                <a:ea typeface="Aileron Bold"/>
                <a:cs typeface="Aileron Bold"/>
                <a:sym typeface="Aileron Bold"/>
              </a:rPr>
              <a:t>Presented by:</a:t>
            </a:r>
          </a:p>
        </p:txBody>
      </p:sp>
      <p:sp>
        <p:nvSpPr>
          <p:cNvPr name="TextBox 11" id="11"/>
          <p:cNvSpPr txBox="true"/>
          <p:nvPr/>
        </p:nvSpPr>
        <p:spPr>
          <a:xfrm rot="0">
            <a:off x="1028700" y="8991601"/>
            <a:ext cx="1909015" cy="2666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181818"/>
                </a:solidFill>
                <a:latin typeface="Aileron"/>
                <a:ea typeface="Aileron"/>
                <a:cs typeface="Aileron"/>
                <a:sym typeface="Aileron"/>
              </a:rPr>
              <a:t>KELOMPOK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4464039" y="848957"/>
            <a:ext cx="17682515" cy="9438043"/>
          </a:xfrm>
          <a:custGeom>
            <a:avLst/>
            <a:gdLst/>
            <a:ahLst/>
            <a:cxnLst/>
            <a:rect r="r" b="b" t="t" l="l"/>
            <a:pathLst>
              <a:path h="9438043" w="17682515">
                <a:moveTo>
                  <a:pt x="0" y="0"/>
                </a:moveTo>
                <a:lnTo>
                  <a:pt x="17682515" y="0"/>
                </a:lnTo>
                <a:lnTo>
                  <a:pt x="17682515" y="9438043"/>
                </a:lnTo>
                <a:lnTo>
                  <a:pt x="0" y="9438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3784582" y="1485574"/>
            <a:ext cx="14627243" cy="7772726"/>
            <a:chOff x="0" y="0"/>
            <a:chExt cx="3852443" cy="2047138"/>
          </a:xfrm>
        </p:grpSpPr>
        <p:sp>
          <p:nvSpPr>
            <p:cNvPr name="Freeform 4" id="4"/>
            <p:cNvSpPr/>
            <p:nvPr/>
          </p:nvSpPr>
          <p:spPr>
            <a:xfrm flipH="false" flipV="false" rot="0">
              <a:off x="0" y="0"/>
              <a:ext cx="3852442" cy="2047138"/>
            </a:xfrm>
            <a:custGeom>
              <a:avLst/>
              <a:gdLst/>
              <a:ahLst/>
              <a:cxnLst/>
              <a:rect r="r" b="b" t="t" l="l"/>
              <a:pathLst>
                <a:path h="2047138" w="3852442">
                  <a:moveTo>
                    <a:pt x="0" y="0"/>
                  </a:moveTo>
                  <a:lnTo>
                    <a:pt x="3852442" y="0"/>
                  </a:lnTo>
                  <a:lnTo>
                    <a:pt x="3852442" y="2047138"/>
                  </a:lnTo>
                  <a:lnTo>
                    <a:pt x="0" y="2047138"/>
                  </a:lnTo>
                  <a:close/>
                </a:path>
              </a:pathLst>
            </a:custGeom>
            <a:gradFill rotWithShape="true">
              <a:gsLst>
                <a:gs pos="0">
                  <a:srgbClr val="2D2D2D">
                    <a:alpha val="100000"/>
                  </a:srgbClr>
                </a:gs>
                <a:gs pos="100000">
                  <a:srgbClr val="2D2D2D">
                    <a:alpha val="0"/>
                  </a:srgbClr>
                </a:gs>
              </a:gsLst>
              <a:lin ang="5400000"/>
            </a:gradFill>
          </p:spPr>
        </p:sp>
        <p:sp>
          <p:nvSpPr>
            <p:cNvPr name="TextBox 5" id="5"/>
            <p:cNvSpPr txBox="true"/>
            <p:nvPr/>
          </p:nvSpPr>
          <p:spPr>
            <a:xfrm>
              <a:off x="0" y="-38100"/>
              <a:ext cx="3852443" cy="2085238"/>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9827196">
            <a:off x="-5155960" y="-5723636"/>
            <a:ext cx="11113741" cy="9127160"/>
          </a:xfrm>
          <a:custGeom>
            <a:avLst/>
            <a:gdLst/>
            <a:ahLst/>
            <a:cxnLst/>
            <a:rect r="r" b="b" t="t" l="l"/>
            <a:pathLst>
              <a:path h="9127160" w="11113741">
                <a:moveTo>
                  <a:pt x="0" y="0"/>
                </a:moveTo>
                <a:lnTo>
                  <a:pt x="11113741" y="0"/>
                </a:lnTo>
                <a:lnTo>
                  <a:pt x="11113741" y="9127160"/>
                </a:lnTo>
                <a:lnTo>
                  <a:pt x="0" y="9127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950287" y="9214058"/>
            <a:ext cx="14337713" cy="2777932"/>
          </a:xfrm>
          <a:custGeom>
            <a:avLst/>
            <a:gdLst/>
            <a:ahLst/>
            <a:cxnLst/>
            <a:rect r="r" b="b" t="t" l="l"/>
            <a:pathLst>
              <a:path h="2777932" w="14337713">
                <a:moveTo>
                  <a:pt x="0" y="0"/>
                </a:moveTo>
                <a:lnTo>
                  <a:pt x="14337713" y="0"/>
                </a:lnTo>
                <a:lnTo>
                  <a:pt x="14337713" y="2777932"/>
                </a:lnTo>
                <a:lnTo>
                  <a:pt x="0" y="2777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41699" y="418537"/>
            <a:ext cx="2112493" cy="430420"/>
          </a:xfrm>
          <a:custGeom>
            <a:avLst/>
            <a:gdLst/>
            <a:ahLst/>
            <a:cxnLst/>
            <a:rect r="r" b="b" t="t" l="l"/>
            <a:pathLst>
              <a:path h="430420" w="2112493">
                <a:moveTo>
                  <a:pt x="0" y="0"/>
                </a:moveTo>
                <a:lnTo>
                  <a:pt x="2112493" y="0"/>
                </a:lnTo>
                <a:lnTo>
                  <a:pt x="2112493" y="430420"/>
                </a:lnTo>
                <a:lnTo>
                  <a:pt x="0" y="430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9525" cap="sq">
            <a:solidFill>
              <a:srgbClr val="15231E"/>
            </a:solidFill>
            <a:prstDash val="solid"/>
            <a:miter/>
          </a:ln>
        </p:spPr>
      </p:sp>
      <p:grpSp>
        <p:nvGrpSpPr>
          <p:cNvPr name="Group 9" id="9"/>
          <p:cNvGrpSpPr/>
          <p:nvPr/>
        </p:nvGrpSpPr>
        <p:grpSpPr>
          <a:xfrm rot="0">
            <a:off x="1028700" y="1485574"/>
            <a:ext cx="16230600" cy="8080782"/>
            <a:chOff x="0" y="0"/>
            <a:chExt cx="2417200" cy="1203459"/>
          </a:xfrm>
        </p:grpSpPr>
        <p:sp>
          <p:nvSpPr>
            <p:cNvPr name="Freeform 10" id="10"/>
            <p:cNvSpPr/>
            <p:nvPr/>
          </p:nvSpPr>
          <p:spPr>
            <a:xfrm flipH="false" flipV="false" rot="0">
              <a:off x="0" y="0"/>
              <a:ext cx="2417200" cy="1203459"/>
            </a:xfrm>
            <a:custGeom>
              <a:avLst/>
              <a:gdLst/>
              <a:ahLst/>
              <a:cxnLst/>
              <a:rect r="r" b="b" t="t" l="l"/>
              <a:pathLst>
                <a:path h="1203459" w="2417200">
                  <a:moveTo>
                    <a:pt x="9316" y="0"/>
                  </a:moveTo>
                  <a:lnTo>
                    <a:pt x="2407883" y="0"/>
                  </a:lnTo>
                  <a:cubicBezTo>
                    <a:pt x="2413028" y="0"/>
                    <a:pt x="2417200" y="4171"/>
                    <a:pt x="2417200" y="9316"/>
                  </a:cubicBezTo>
                  <a:lnTo>
                    <a:pt x="2417200" y="1194143"/>
                  </a:lnTo>
                  <a:cubicBezTo>
                    <a:pt x="2417200" y="1199288"/>
                    <a:pt x="2413028" y="1203459"/>
                    <a:pt x="2407883" y="1203459"/>
                  </a:cubicBezTo>
                  <a:lnTo>
                    <a:pt x="9316" y="1203459"/>
                  </a:lnTo>
                  <a:cubicBezTo>
                    <a:pt x="4171" y="1203459"/>
                    <a:pt x="0" y="1199288"/>
                    <a:pt x="0" y="1194143"/>
                  </a:cubicBezTo>
                  <a:lnTo>
                    <a:pt x="0" y="9316"/>
                  </a:lnTo>
                  <a:cubicBezTo>
                    <a:pt x="0" y="4171"/>
                    <a:pt x="4171" y="0"/>
                    <a:pt x="9316" y="0"/>
                  </a:cubicBezTo>
                  <a:close/>
                </a:path>
              </a:pathLst>
            </a:custGeom>
            <a:solidFill>
              <a:srgbClr val="FFFFFF"/>
            </a:solidFill>
          </p:spPr>
        </p:sp>
        <p:sp>
          <p:nvSpPr>
            <p:cNvPr name="TextBox 11" id="11"/>
            <p:cNvSpPr txBox="true"/>
            <p:nvPr/>
          </p:nvSpPr>
          <p:spPr>
            <a:xfrm>
              <a:off x="0" y="-38100"/>
              <a:ext cx="2417200" cy="1241559"/>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6435667" y="1591299"/>
            <a:ext cx="5416665" cy="7869331"/>
          </a:xfrm>
          <a:custGeom>
            <a:avLst/>
            <a:gdLst/>
            <a:ahLst/>
            <a:cxnLst/>
            <a:rect r="r" b="b" t="t" l="l"/>
            <a:pathLst>
              <a:path h="7869331" w="5416665">
                <a:moveTo>
                  <a:pt x="0" y="0"/>
                </a:moveTo>
                <a:lnTo>
                  <a:pt x="5416666" y="0"/>
                </a:lnTo>
                <a:lnTo>
                  <a:pt x="5416666" y="7869331"/>
                </a:lnTo>
                <a:lnTo>
                  <a:pt x="0" y="7869331"/>
                </a:lnTo>
                <a:lnTo>
                  <a:pt x="0" y="0"/>
                </a:lnTo>
                <a:close/>
              </a:path>
            </a:pathLst>
          </a:custGeom>
          <a:blipFill>
            <a:blip r:embed="rId10"/>
            <a:stretch>
              <a:fillRect l="0" t="0" r="0" b="0"/>
            </a:stretch>
          </a:blipFill>
        </p:spPr>
      </p:sp>
      <p:sp>
        <p:nvSpPr>
          <p:cNvPr name="TextBox 13" id="13"/>
          <p:cNvSpPr txBox="true"/>
          <p:nvPr/>
        </p:nvSpPr>
        <p:spPr>
          <a:xfrm rot="0">
            <a:off x="4656463" y="324922"/>
            <a:ext cx="8975073" cy="1093977"/>
          </a:xfrm>
          <a:prstGeom prst="rect">
            <a:avLst/>
          </a:prstGeom>
        </p:spPr>
        <p:txBody>
          <a:bodyPr anchor="t" rtlCol="false" tIns="0" lIns="0" bIns="0" rIns="0">
            <a:spAutoFit/>
          </a:bodyPr>
          <a:lstStyle/>
          <a:p>
            <a:pPr algn="ctr">
              <a:lnSpc>
                <a:spcPts val="8095"/>
              </a:lnSpc>
            </a:pPr>
            <a:r>
              <a:rPr lang="en-US" sz="8799" spc="-475">
                <a:solidFill>
                  <a:srgbClr val="FFFFFF"/>
                </a:solidFill>
                <a:latin typeface="Aileron"/>
                <a:ea typeface="Aileron"/>
                <a:cs typeface="Aileron"/>
                <a:sym typeface="Aileron"/>
              </a:rPr>
              <a:t>Diagram Activity</a:t>
            </a:r>
          </a:p>
        </p:txBody>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4464039" y="848957"/>
            <a:ext cx="17682515" cy="9438043"/>
          </a:xfrm>
          <a:custGeom>
            <a:avLst/>
            <a:gdLst/>
            <a:ahLst/>
            <a:cxnLst/>
            <a:rect r="r" b="b" t="t" l="l"/>
            <a:pathLst>
              <a:path h="9438043" w="17682515">
                <a:moveTo>
                  <a:pt x="0" y="0"/>
                </a:moveTo>
                <a:lnTo>
                  <a:pt x="17682515" y="0"/>
                </a:lnTo>
                <a:lnTo>
                  <a:pt x="17682515" y="9438043"/>
                </a:lnTo>
                <a:lnTo>
                  <a:pt x="0" y="9438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3784582" y="1485574"/>
            <a:ext cx="14627243" cy="7772726"/>
            <a:chOff x="0" y="0"/>
            <a:chExt cx="3852443" cy="2047138"/>
          </a:xfrm>
        </p:grpSpPr>
        <p:sp>
          <p:nvSpPr>
            <p:cNvPr name="Freeform 4" id="4"/>
            <p:cNvSpPr/>
            <p:nvPr/>
          </p:nvSpPr>
          <p:spPr>
            <a:xfrm flipH="false" flipV="false" rot="0">
              <a:off x="0" y="0"/>
              <a:ext cx="3852442" cy="2047138"/>
            </a:xfrm>
            <a:custGeom>
              <a:avLst/>
              <a:gdLst/>
              <a:ahLst/>
              <a:cxnLst/>
              <a:rect r="r" b="b" t="t" l="l"/>
              <a:pathLst>
                <a:path h="2047138" w="3852442">
                  <a:moveTo>
                    <a:pt x="0" y="0"/>
                  </a:moveTo>
                  <a:lnTo>
                    <a:pt x="3852442" y="0"/>
                  </a:lnTo>
                  <a:lnTo>
                    <a:pt x="3852442" y="2047138"/>
                  </a:lnTo>
                  <a:lnTo>
                    <a:pt x="0" y="2047138"/>
                  </a:lnTo>
                  <a:close/>
                </a:path>
              </a:pathLst>
            </a:custGeom>
            <a:gradFill rotWithShape="true">
              <a:gsLst>
                <a:gs pos="0">
                  <a:srgbClr val="2D2D2D">
                    <a:alpha val="100000"/>
                  </a:srgbClr>
                </a:gs>
                <a:gs pos="100000">
                  <a:srgbClr val="2D2D2D">
                    <a:alpha val="0"/>
                  </a:srgbClr>
                </a:gs>
              </a:gsLst>
              <a:lin ang="5400000"/>
            </a:gradFill>
          </p:spPr>
        </p:sp>
        <p:sp>
          <p:nvSpPr>
            <p:cNvPr name="TextBox 5" id="5"/>
            <p:cNvSpPr txBox="true"/>
            <p:nvPr/>
          </p:nvSpPr>
          <p:spPr>
            <a:xfrm>
              <a:off x="0" y="-38100"/>
              <a:ext cx="3852443" cy="2085238"/>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9827196">
            <a:off x="-5155960" y="-5723636"/>
            <a:ext cx="11113741" cy="9127160"/>
          </a:xfrm>
          <a:custGeom>
            <a:avLst/>
            <a:gdLst/>
            <a:ahLst/>
            <a:cxnLst/>
            <a:rect r="r" b="b" t="t" l="l"/>
            <a:pathLst>
              <a:path h="9127160" w="11113741">
                <a:moveTo>
                  <a:pt x="0" y="0"/>
                </a:moveTo>
                <a:lnTo>
                  <a:pt x="11113741" y="0"/>
                </a:lnTo>
                <a:lnTo>
                  <a:pt x="11113741" y="9127160"/>
                </a:lnTo>
                <a:lnTo>
                  <a:pt x="0" y="9127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950287" y="9214058"/>
            <a:ext cx="14337713" cy="2777932"/>
          </a:xfrm>
          <a:custGeom>
            <a:avLst/>
            <a:gdLst/>
            <a:ahLst/>
            <a:cxnLst/>
            <a:rect r="r" b="b" t="t" l="l"/>
            <a:pathLst>
              <a:path h="2777932" w="14337713">
                <a:moveTo>
                  <a:pt x="0" y="0"/>
                </a:moveTo>
                <a:lnTo>
                  <a:pt x="14337713" y="0"/>
                </a:lnTo>
                <a:lnTo>
                  <a:pt x="14337713" y="2777932"/>
                </a:lnTo>
                <a:lnTo>
                  <a:pt x="0" y="2777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41699" y="418537"/>
            <a:ext cx="2112493" cy="430420"/>
          </a:xfrm>
          <a:custGeom>
            <a:avLst/>
            <a:gdLst/>
            <a:ahLst/>
            <a:cxnLst/>
            <a:rect r="r" b="b" t="t" l="l"/>
            <a:pathLst>
              <a:path h="430420" w="2112493">
                <a:moveTo>
                  <a:pt x="0" y="0"/>
                </a:moveTo>
                <a:lnTo>
                  <a:pt x="2112493" y="0"/>
                </a:lnTo>
                <a:lnTo>
                  <a:pt x="2112493" y="430420"/>
                </a:lnTo>
                <a:lnTo>
                  <a:pt x="0" y="430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9525" cap="sq">
            <a:solidFill>
              <a:srgbClr val="15231E"/>
            </a:solidFill>
            <a:prstDash val="solid"/>
            <a:miter/>
          </a:ln>
        </p:spPr>
      </p:sp>
      <p:grpSp>
        <p:nvGrpSpPr>
          <p:cNvPr name="Group 9" id="9"/>
          <p:cNvGrpSpPr/>
          <p:nvPr/>
        </p:nvGrpSpPr>
        <p:grpSpPr>
          <a:xfrm rot="0">
            <a:off x="1028700" y="2161665"/>
            <a:ext cx="16230600" cy="7404691"/>
            <a:chOff x="0" y="0"/>
            <a:chExt cx="2417200" cy="1102770"/>
          </a:xfrm>
        </p:grpSpPr>
        <p:sp>
          <p:nvSpPr>
            <p:cNvPr name="Freeform 10" id="10"/>
            <p:cNvSpPr/>
            <p:nvPr/>
          </p:nvSpPr>
          <p:spPr>
            <a:xfrm flipH="false" flipV="false" rot="0">
              <a:off x="0" y="0"/>
              <a:ext cx="2417200" cy="1102770"/>
            </a:xfrm>
            <a:custGeom>
              <a:avLst/>
              <a:gdLst/>
              <a:ahLst/>
              <a:cxnLst/>
              <a:rect r="r" b="b" t="t" l="l"/>
              <a:pathLst>
                <a:path h="1102770" w="2417200">
                  <a:moveTo>
                    <a:pt x="9316" y="0"/>
                  </a:moveTo>
                  <a:lnTo>
                    <a:pt x="2407883" y="0"/>
                  </a:lnTo>
                  <a:cubicBezTo>
                    <a:pt x="2413028" y="0"/>
                    <a:pt x="2417200" y="4171"/>
                    <a:pt x="2417200" y="9316"/>
                  </a:cubicBezTo>
                  <a:lnTo>
                    <a:pt x="2417200" y="1093454"/>
                  </a:lnTo>
                  <a:cubicBezTo>
                    <a:pt x="2417200" y="1098599"/>
                    <a:pt x="2413028" y="1102770"/>
                    <a:pt x="2407883" y="1102770"/>
                  </a:cubicBezTo>
                  <a:lnTo>
                    <a:pt x="9316" y="1102770"/>
                  </a:lnTo>
                  <a:cubicBezTo>
                    <a:pt x="4171" y="1102770"/>
                    <a:pt x="0" y="1098599"/>
                    <a:pt x="0" y="1093454"/>
                  </a:cubicBezTo>
                  <a:lnTo>
                    <a:pt x="0" y="9316"/>
                  </a:lnTo>
                  <a:cubicBezTo>
                    <a:pt x="0" y="4171"/>
                    <a:pt x="4171" y="0"/>
                    <a:pt x="9316" y="0"/>
                  </a:cubicBezTo>
                  <a:close/>
                </a:path>
              </a:pathLst>
            </a:custGeom>
            <a:solidFill>
              <a:srgbClr val="FFFFFF"/>
            </a:solidFill>
          </p:spPr>
        </p:sp>
        <p:sp>
          <p:nvSpPr>
            <p:cNvPr name="TextBox 11" id="11"/>
            <p:cNvSpPr txBox="true"/>
            <p:nvPr/>
          </p:nvSpPr>
          <p:spPr>
            <a:xfrm>
              <a:off x="0" y="-38100"/>
              <a:ext cx="2417200" cy="1140870"/>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3311105" y="2480601"/>
            <a:ext cx="11665789" cy="6777699"/>
          </a:xfrm>
          <a:custGeom>
            <a:avLst/>
            <a:gdLst/>
            <a:ahLst/>
            <a:cxnLst/>
            <a:rect r="r" b="b" t="t" l="l"/>
            <a:pathLst>
              <a:path h="6777699" w="11665789">
                <a:moveTo>
                  <a:pt x="0" y="0"/>
                </a:moveTo>
                <a:lnTo>
                  <a:pt x="11665790" y="0"/>
                </a:lnTo>
                <a:lnTo>
                  <a:pt x="11665790" y="6777699"/>
                </a:lnTo>
                <a:lnTo>
                  <a:pt x="0" y="6777699"/>
                </a:lnTo>
                <a:lnTo>
                  <a:pt x="0" y="0"/>
                </a:lnTo>
                <a:close/>
              </a:path>
            </a:pathLst>
          </a:custGeom>
          <a:blipFill>
            <a:blip r:embed="rId10"/>
            <a:stretch>
              <a:fillRect l="0" t="0" r="0" b="0"/>
            </a:stretch>
          </a:blipFill>
        </p:spPr>
      </p:sp>
      <p:sp>
        <p:nvSpPr>
          <p:cNvPr name="TextBox 13" id="13"/>
          <p:cNvSpPr txBox="true"/>
          <p:nvPr/>
        </p:nvSpPr>
        <p:spPr>
          <a:xfrm rot="0">
            <a:off x="4656463" y="730150"/>
            <a:ext cx="8975073" cy="1093977"/>
          </a:xfrm>
          <a:prstGeom prst="rect">
            <a:avLst/>
          </a:prstGeom>
        </p:spPr>
        <p:txBody>
          <a:bodyPr anchor="t" rtlCol="false" tIns="0" lIns="0" bIns="0" rIns="0">
            <a:spAutoFit/>
          </a:bodyPr>
          <a:lstStyle/>
          <a:p>
            <a:pPr algn="ctr">
              <a:lnSpc>
                <a:spcPts val="8095"/>
              </a:lnSpc>
            </a:pPr>
            <a:r>
              <a:rPr lang="en-US" sz="8799" spc="-475">
                <a:solidFill>
                  <a:srgbClr val="FFFFFF"/>
                </a:solidFill>
                <a:latin typeface="Aileron"/>
                <a:ea typeface="Aileron"/>
                <a:cs typeface="Aileron"/>
                <a:sym typeface="Aileron"/>
              </a:rPr>
              <a:t>Class Diagram</a:t>
            </a:r>
          </a:p>
        </p:txBody>
      </p:sp>
    </p:spTree>
  </p:cSld>
  <p:clrMapOvr>
    <a:masterClrMapping/>
  </p:clrMapOvr>
  <p:transition spd="slow">
    <p:push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4464039" y="848957"/>
            <a:ext cx="17682515" cy="9438043"/>
          </a:xfrm>
          <a:custGeom>
            <a:avLst/>
            <a:gdLst/>
            <a:ahLst/>
            <a:cxnLst/>
            <a:rect r="r" b="b" t="t" l="l"/>
            <a:pathLst>
              <a:path h="9438043" w="17682515">
                <a:moveTo>
                  <a:pt x="0" y="0"/>
                </a:moveTo>
                <a:lnTo>
                  <a:pt x="17682515" y="0"/>
                </a:lnTo>
                <a:lnTo>
                  <a:pt x="17682515" y="9438043"/>
                </a:lnTo>
                <a:lnTo>
                  <a:pt x="0" y="9438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3784582" y="1485574"/>
            <a:ext cx="14627243" cy="7772726"/>
            <a:chOff x="0" y="0"/>
            <a:chExt cx="3852443" cy="2047138"/>
          </a:xfrm>
        </p:grpSpPr>
        <p:sp>
          <p:nvSpPr>
            <p:cNvPr name="Freeform 4" id="4"/>
            <p:cNvSpPr/>
            <p:nvPr/>
          </p:nvSpPr>
          <p:spPr>
            <a:xfrm flipH="false" flipV="false" rot="0">
              <a:off x="0" y="0"/>
              <a:ext cx="3852442" cy="2047138"/>
            </a:xfrm>
            <a:custGeom>
              <a:avLst/>
              <a:gdLst/>
              <a:ahLst/>
              <a:cxnLst/>
              <a:rect r="r" b="b" t="t" l="l"/>
              <a:pathLst>
                <a:path h="2047138" w="3852442">
                  <a:moveTo>
                    <a:pt x="0" y="0"/>
                  </a:moveTo>
                  <a:lnTo>
                    <a:pt x="3852442" y="0"/>
                  </a:lnTo>
                  <a:lnTo>
                    <a:pt x="3852442" y="2047138"/>
                  </a:lnTo>
                  <a:lnTo>
                    <a:pt x="0" y="2047138"/>
                  </a:lnTo>
                  <a:close/>
                </a:path>
              </a:pathLst>
            </a:custGeom>
            <a:gradFill rotWithShape="true">
              <a:gsLst>
                <a:gs pos="0">
                  <a:srgbClr val="2D2D2D">
                    <a:alpha val="100000"/>
                  </a:srgbClr>
                </a:gs>
                <a:gs pos="100000">
                  <a:srgbClr val="2D2D2D">
                    <a:alpha val="0"/>
                  </a:srgbClr>
                </a:gs>
              </a:gsLst>
              <a:lin ang="5400000"/>
            </a:gradFill>
          </p:spPr>
        </p:sp>
        <p:sp>
          <p:nvSpPr>
            <p:cNvPr name="TextBox 5" id="5"/>
            <p:cNvSpPr txBox="true"/>
            <p:nvPr/>
          </p:nvSpPr>
          <p:spPr>
            <a:xfrm>
              <a:off x="0" y="-38100"/>
              <a:ext cx="3852443" cy="2085238"/>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9827196">
            <a:off x="-5155960" y="-5723636"/>
            <a:ext cx="11113741" cy="9127160"/>
          </a:xfrm>
          <a:custGeom>
            <a:avLst/>
            <a:gdLst/>
            <a:ahLst/>
            <a:cxnLst/>
            <a:rect r="r" b="b" t="t" l="l"/>
            <a:pathLst>
              <a:path h="9127160" w="11113741">
                <a:moveTo>
                  <a:pt x="0" y="0"/>
                </a:moveTo>
                <a:lnTo>
                  <a:pt x="11113741" y="0"/>
                </a:lnTo>
                <a:lnTo>
                  <a:pt x="11113741" y="9127160"/>
                </a:lnTo>
                <a:lnTo>
                  <a:pt x="0" y="9127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950287" y="9214058"/>
            <a:ext cx="14337713" cy="2777932"/>
          </a:xfrm>
          <a:custGeom>
            <a:avLst/>
            <a:gdLst/>
            <a:ahLst/>
            <a:cxnLst/>
            <a:rect r="r" b="b" t="t" l="l"/>
            <a:pathLst>
              <a:path h="2777932" w="14337713">
                <a:moveTo>
                  <a:pt x="0" y="0"/>
                </a:moveTo>
                <a:lnTo>
                  <a:pt x="14337713" y="0"/>
                </a:lnTo>
                <a:lnTo>
                  <a:pt x="14337713" y="2777932"/>
                </a:lnTo>
                <a:lnTo>
                  <a:pt x="0" y="2777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41699" y="418537"/>
            <a:ext cx="2112493" cy="430420"/>
          </a:xfrm>
          <a:custGeom>
            <a:avLst/>
            <a:gdLst/>
            <a:ahLst/>
            <a:cxnLst/>
            <a:rect r="r" b="b" t="t" l="l"/>
            <a:pathLst>
              <a:path h="430420" w="2112493">
                <a:moveTo>
                  <a:pt x="0" y="0"/>
                </a:moveTo>
                <a:lnTo>
                  <a:pt x="2112493" y="0"/>
                </a:lnTo>
                <a:lnTo>
                  <a:pt x="2112493" y="430420"/>
                </a:lnTo>
                <a:lnTo>
                  <a:pt x="0" y="430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9525" cap="sq">
            <a:solidFill>
              <a:srgbClr val="15231E"/>
            </a:solidFill>
            <a:prstDash val="solid"/>
            <a:miter/>
          </a:ln>
        </p:spPr>
      </p:sp>
      <p:grpSp>
        <p:nvGrpSpPr>
          <p:cNvPr name="Group 9" id="9"/>
          <p:cNvGrpSpPr/>
          <p:nvPr/>
        </p:nvGrpSpPr>
        <p:grpSpPr>
          <a:xfrm rot="0">
            <a:off x="1028700" y="2161665"/>
            <a:ext cx="16230600" cy="7404691"/>
            <a:chOff x="0" y="0"/>
            <a:chExt cx="2417200" cy="1102770"/>
          </a:xfrm>
        </p:grpSpPr>
        <p:sp>
          <p:nvSpPr>
            <p:cNvPr name="Freeform 10" id="10"/>
            <p:cNvSpPr/>
            <p:nvPr/>
          </p:nvSpPr>
          <p:spPr>
            <a:xfrm flipH="false" flipV="false" rot="0">
              <a:off x="0" y="0"/>
              <a:ext cx="2417200" cy="1102770"/>
            </a:xfrm>
            <a:custGeom>
              <a:avLst/>
              <a:gdLst/>
              <a:ahLst/>
              <a:cxnLst/>
              <a:rect r="r" b="b" t="t" l="l"/>
              <a:pathLst>
                <a:path h="1102770" w="2417200">
                  <a:moveTo>
                    <a:pt x="9316" y="0"/>
                  </a:moveTo>
                  <a:lnTo>
                    <a:pt x="2407883" y="0"/>
                  </a:lnTo>
                  <a:cubicBezTo>
                    <a:pt x="2413028" y="0"/>
                    <a:pt x="2417200" y="4171"/>
                    <a:pt x="2417200" y="9316"/>
                  </a:cubicBezTo>
                  <a:lnTo>
                    <a:pt x="2417200" y="1093454"/>
                  </a:lnTo>
                  <a:cubicBezTo>
                    <a:pt x="2417200" y="1098599"/>
                    <a:pt x="2413028" y="1102770"/>
                    <a:pt x="2407883" y="1102770"/>
                  </a:cubicBezTo>
                  <a:lnTo>
                    <a:pt x="9316" y="1102770"/>
                  </a:lnTo>
                  <a:cubicBezTo>
                    <a:pt x="4171" y="1102770"/>
                    <a:pt x="0" y="1098599"/>
                    <a:pt x="0" y="1093454"/>
                  </a:cubicBezTo>
                  <a:lnTo>
                    <a:pt x="0" y="9316"/>
                  </a:lnTo>
                  <a:cubicBezTo>
                    <a:pt x="0" y="4171"/>
                    <a:pt x="4171" y="0"/>
                    <a:pt x="9316" y="0"/>
                  </a:cubicBezTo>
                  <a:close/>
                </a:path>
              </a:pathLst>
            </a:custGeom>
            <a:solidFill>
              <a:srgbClr val="FFFFFF"/>
            </a:solidFill>
          </p:spPr>
        </p:sp>
        <p:sp>
          <p:nvSpPr>
            <p:cNvPr name="TextBox 11" id="11"/>
            <p:cNvSpPr txBox="true"/>
            <p:nvPr/>
          </p:nvSpPr>
          <p:spPr>
            <a:xfrm>
              <a:off x="0" y="-38100"/>
              <a:ext cx="2417200" cy="1140870"/>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6116466" y="2316183"/>
            <a:ext cx="6055068" cy="7095655"/>
          </a:xfrm>
          <a:custGeom>
            <a:avLst/>
            <a:gdLst/>
            <a:ahLst/>
            <a:cxnLst/>
            <a:rect r="r" b="b" t="t" l="l"/>
            <a:pathLst>
              <a:path h="7095655" w="6055068">
                <a:moveTo>
                  <a:pt x="0" y="0"/>
                </a:moveTo>
                <a:lnTo>
                  <a:pt x="6055068" y="0"/>
                </a:lnTo>
                <a:lnTo>
                  <a:pt x="6055068" y="7095655"/>
                </a:lnTo>
                <a:lnTo>
                  <a:pt x="0" y="7095655"/>
                </a:lnTo>
                <a:lnTo>
                  <a:pt x="0" y="0"/>
                </a:lnTo>
                <a:close/>
              </a:path>
            </a:pathLst>
          </a:custGeom>
          <a:blipFill>
            <a:blip r:embed="rId10"/>
            <a:stretch>
              <a:fillRect l="0" t="0" r="0" b="0"/>
            </a:stretch>
          </a:blipFill>
        </p:spPr>
      </p:sp>
      <p:sp>
        <p:nvSpPr>
          <p:cNvPr name="TextBox 13" id="13"/>
          <p:cNvSpPr txBox="true"/>
          <p:nvPr/>
        </p:nvSpPr>
        <p:spPr>
          <a:xfrm rot="0">
            <a:off x="4656463" y="730150"/>
            <a:ext cx="8975073" cy="1093977"/>
          </a:xfrm>
          <a:prstGeom prst="rect">
            <a:avLst/>
          </a:prstGeom>
        </p:spPr>
        <p:txBody>
          <a:bodyPr anchor="t" rtlCol="false" tIns="0" lIns="0" bIns="0" rIns="0">
            <a:spAutoFit/>
          </a:bodyPr>
          <a:lstStyle/>
          <a:p>
            <a:pPr algn="ctr">
              <a:lnSpc>
                <a:spcPts val="8095"/>
              </a:lnSpc>
            </a:pPr>
            <a:r>
              <a:rPr lang="en-US" sz="8799" spc="-475">
                <a:solidFill>
                  <a:srgbClr val="FFFFFF"/>
                </a:solidFill>
                <a:latin typeface="Aileron"/>
                <a:ea typeface="Aileron"/>
                <a:cs typeface="Aileron"/>
                <a:sym typeface="Aileron"/>
              </a:rPr>
              <a:t>Sequence Diagram</a:t>
            </a:r>
          </a:p>
        </p:txBody>
      </p:sp>
    </p:spTree>
  </p:cSld>
  <p:clrMapOvr>
    <a:masterClrMapping/>
  </p:clrMapOvr>
  <p:transition spd="slow">
    <p:push dir="u"/>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4464039" y="848957"/>
            <a:ext cx="17682515" cy="9438043"/>
          </a:xfrm>
          <a:custGeom>
            <a:avLst/>
            <a:gdLst/>
            <a:ahLst/>
            <a:cxnLst/>
            <a:rect r="r" b="b" t="t" l="l"/>
            <a:pathLst>
              <a:path h="9438043" w="17682515">
                <a:moveTo>
                  <a:pt x="0" y="0"/>
                </a:moveTo>
                <a:lnTo>
                  <a:pt x="17682515" y="0"/>
                </a:lnTo>
                <a:lnTo>
                  <a:pt x="17682515" y="9438043"/>
                </a:lnTo>
                <a:lnTo>
                  <a:pt x="0" y="9438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3784582" y="1485574"/>
            <a:ext cx="14627243" cy="7772726"/>
            <a:chOff x="0" y="0"/>
            <a:chExt cx="3852443" cy="2047138"/>
          </a:xfrm>
        </p:grpSpPr>
        <p:sp>
          <p:nvSpPr>
            <p:cNvPr name="Freeform 4" id="4"/>
            <p:cNvSpPr/>
            <p:nvPr/>
          </p:nvSpPr>
          <p:spPr>
            <a:xfrm flipH="false" flipV="false" rot="0">
              <a:off x="0" y="0"/>
              <a:ext cx="3852442" cy="2047138"/>
            </a:xfrm>
            <a:custGeom>
              <a:avLst/>
              <a:gdLst/>
              <a:ahLst/>
              <a:cxnLst/>
              <a:rect r="r" b="b" t="t" l="l"/>
              <a:pathLst>
                <a:path h="2047138" w="3852442">
                  <a:moveTo>
                    <a:pt x="0" y="0"/>
                  </a:moveTo>
                  <a:lnTo>
                    <a:pt x="3852442" y="0"/>
                  </a:lnTo>
                  <a:lnTo>
                    <a:pt x="3852442" y="2047138"/>
                  </a:lnTo>
                  <a:lnTo>
                    <a:pt x="0" y="2047138"/>
                  </a:lnTo>
                  <a:close/>
                </a:path>
              </a:pathLst>
            </a:custGeom>
            <a:gradFill rotWithShape="true">
              <a:gsLst>
                <a:gs pos="0">
                  <a:srgbClr val="2D2D2D">
                    <a:alpha val="100000"/>
                  </a:srgbClr>
                </a:gs>
                <a:gs pos="100000">
                  <a:srgbClr val="2D2D2D">
                    <a:alpha val="0"/>
                  </a:srgbClr>
                </a:gs>
              </a:gsLst>
              <a:lin ang="5400000"/>
            </a:gradFill>
          </p:spPr>
        </p:sp>
        <p:sp>
          <p:nvSpPr>
            <p:cNvPr name="TextBox 5" id="5"/>
            <p:cNvSpPr txBox="true"/>
            <p:nvPr/>
          </p:nvSpPr>
          <p:spPr>
            <a:xfrm>
              <a:off x="0" y="-38100"/>
              <a:ext cx="3852443" cy="2085238"/>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9827196">
            <a:off x="-5155960" y="-5723636"/>
            <a:ext cx="11113741" cy="9127160"/>
          </a:xfrm>
          <a:custGeom>
            <a:avLst/>
            <a:gdLst/>
            <a:ahLst/>
            <a:cxnLst/>
            <a:rect r="r" b="b" t="t" l="l"/>
            <a:pathLst>
              <a:path h="9127160" w="11113741">
                <a:moveTo>
                  <a:pt x="0" y="0"/>
                </a:moveTo>
                <a:lnTo>
                  <a:pt x="11113741" y="0"/>
                </a:lnTo>
                <a:lnTo>
                  <a:pt x="11113741" y="9127160"/>
                </a:lnTo>
                <a:lnTo>
                  <a:pt x="0" y="9127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950287" y="9214058"/>
            <a:ext cx="14337713" cy="2777932"/>
          </a:xfrm>
          <a:custGeom>
            <a:avLst/>
            <a:gdLst/>
            <a:ahLst/>
            <a:cxnLst/>
            <a:rect r="r" b="b" t="t" l="l"/>
            <a:pathLst>
              <a:path h="2777932" w="14337713">
                <a:moveTo>
                  <a:pt x="0" y="0"/>
                </a:moveTo>
                <a:lnTo>
                  <a:pt x="14337713" y="0"/>
                </a:lnTo>
                <a:lnTo>
                  <a:pt x="14337713" y="2777932"/>
                </a:lnTo>
                <a:lnTo>
                  <a:pt x="0" y="2777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41699" y="418537"/>
            <a:ext cx="2112493" cy="430420"/>
          </a:xfrm>
          <a:custGeom>
            <a:avLst/>
            <a:gdLst/>
            <a:ahLst/>
            <a:cxnLst/>
            <a:rect r="r" b="b" t="t" l="l"/>
            <a:pathLst>
              <a:path h="430420" w="2112493">
                <a:moveTo>
                  <a:pt x="0" y="0"/>
                </a:moveTo>
                <a:lnTo>
                  <a:pt x="2112493" y="0"/>
                </a:lnTo>
                <a:lnTo>
                  <a:pt x="2112493" y="430420"/>
                </a:lnTo>
                <a:lnTo>
                  <a:pt x="0" y="430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9525" cap="sq">
            <a:solidFill>
              <a:srgbClr val="15231E"/>
            </a:solidFill>
            <a:prstDash val="solid"/>
            <a:miter/>
          </a:ln>
        </p:spPr>
      </p:sp>
      <p:grpSp>
        <p:nvGrpSpPr>
          <p:cNvPr name="Group 9" id="9"/>
          <p:cNvGrpSpPr/>
          <p:nvPr/>
        </p:nvGrpSpPr>
        <p:grpSpPr>
          <a:xfrm rot="0">
            <a:off x="1028700" y="2161665"/>
            <a:ext cx="16230600" cy="7404691"/>
            <a:chOff x="0" y="0"/>
            <a:chExt cx="2417200" cy="1102770"/>
          </a:xfrm>
        </p:grpSpPr>
        <p:sp>
          <p:nvSpPr>
            <p:cNvPr name="Freeform 10" id="10"/>
            <p:cNvSpPr/>
            <p:nvPr/>
          </p:nvSpPr>
          <p:spPr>
            <a:xfrm flipH="false" flipV="false" rot="0">
              <a:off x="0" y="0"/>
              <a:ext cx="2417200" cy="1102770"/>
            </a:xfrm>
            <a:custGeom>
              <a:avLst/>
              <a:gdLst/>
              <a:ahLst/>
              <a:cxnLst/>
              <a:rect r="r" b="b" t="t" l="l"/>
              <a:pathLst>
                <a:path h="1102770" w="2417200">
                  <a:moveTo>
                    <a:pt x="9316" y="0"/>
                  </a:moveTo>
                  <a:lnTo>
                    <a:pt x="2407883" y="0"/>
                  </a:lnTo>
                  <a:cubicBezTo>
                    <a:pt x="2413028" y="0"/>
                    <a:pt x="2417200" y="4171"/>
                    <a:pt x="2417200" y="9316"/>
                  </a:cubicBezTo>
                  <a:lnTo>
                    <a:pt x="2417200" y="1093454"/>
                  </a:lnTo>
                  <a:cubicBezTo>
                    <a:pt x="2417200" y="1098599"/>
                    <a:pt x="2413028" y="1102770"/>
                    <a:pt x="2407883" y="1102770"/>
                  </a:cubicBezTo>
                  <a:lnTo>
                    <a:pt x="9316" y="1102770"/>
                  </a:lnTo>
                  <a:cubicBezTo>
                    <a:pt x="4171" y="1102770"/>
                    <a:pt x="0" y="1098599"/>
                    <a:pt x="0" y="1093454"/>
                  </a:cubicBezTo>
                  <a:lnTo>
                    <a:pt x="0" y="9316"/>
                  </a:lnTo>
                  <a:cubicBezTo>
                    <a:pt x="0" y="4171"/>
                    <a:pt x="4171" y="0"/>
                    <a:pt x="9316" y="0"/>
                  </a:cubicBezTo>
                  <a:close/>
                </a:path>
              </a:pathLst>
            </a:custGeom>
            <a:solidFill>
              <a:srgbClr val="FFFFFF"/>
            </a:solidFill>
          </p:spPr>
        </p:sp>
        <p:sp>
          <p:nvSpPr>
            <p:cNvPr name="TextBox 11" id="11"/>
            <p:cNvSpPr txBox="true"/>
            <p:nvPr/>
          </p:nvSpPr>
          <p:spPr>
            <a:xfrm>
              <a:off x="0" y="-38100"/>
              <a:ext cx="2417200" cy="1140870"/>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4220526" y="2503624"/>
            <a:ext cx="9846948" cy="6710434"/>
          </a:xfrm>
          <a:custGeom>
            <a:avLst/>
            <a:gdLst/>
            <a:ahLst/>
            <a:cxnLst/>
            <a:rect r="r" b="b" t="t" l="l"/>
            <a:pathLst>
              <a:path h="6710434" w="9846948">
                <a:moveTo>
                  <a:pt x="0" y="0"/>
                </a:moveTo>
                <a:lnTo>
                  <a:pt x="9846948" y="0"/>
                </a:lnTo>
                <a:lnTo>
                  <a:pt x="9846948" y="6710434"/>
                </a:lnTo>
                <a:lnTo>
                  <a:pt x="0" y="6710434"/>
                </a:lnTo>
                <a:lnTo>
                  <a:pt x="0" y="0"/>
                </a:lnTo>
                <a:close/>
              </a:path>
            </a:pathLst>
          </a:custGeom>
          <a:blipFill>
            <a:blip r:embed="rId10"/>
            <a:stretch>
              <a:fillRect l="0" t="0" r="0" b="0"/>
            </a:stretch>
          </a:blipFill>
        </p:spPr>
      </p:sp>
      <p:sp>
        <p:nvSpPr>
          <p:cNvPr name="TextBox 13" id="13"/>
          <p:cNvSpPr txBox="true"/>
          <p:nvPr/>
        </p:nvSpPr>
        <p:spPr>
          <a:xfrm rot="0">
            <a:off x="4656463" y="730150"/>
            <a:ext cx="8975073" cy="1093977"/>
          </a:xfrm>
          <a:prstGeom prst="rect">
            <a:avLst/>
          </a:prstGeom>
        </p:spPr>
        <p:txBody>
          <a:bodyPr anchor="t" rtlCol="false" tIns="0" lIns="0" bIns="0" rIns="0">
            <a:spAutoFit/>
          </a:bodyPr>
          <a:lstStyle/>
          <a:p>
            <a:pPr algn="ctr">
              <a:lnSpc>
                <a:spcPts val="8095"/>
              </a:lnSpc>
            </a:pPr>
            <a:r>
              <a:rPr lang="en-US" sz="8799" spc="-475">
                <a:solidFill>
                  <a:srgbClr val="FFFFFF"/>
                </a:solidFill>
                <a:latin typeface="Aileron"/>
                <a:ea typeface="Aileron"/>
                <a:cs typeface="Aileron"/>
                <a:sym typeface="Aileron"/>
              </a:rPr>
              <a:t>Sequence Diagram</a:t>
            </a:r>
          </a:p>
        </p:txBody>
      </p:sp>
    </p:spTree>
  </p:cSld>
  <p:clrMapOvr>
    <a:masterClrMapping/>
  </p:clrMapOvr>
  <p:transition spd="slow">
    <p:push dir="u"/>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4464039" y="848957"/>
            <a:ext cx="17682515" cy="9438043"/>
          </a:xfrm>
          <a:custGeom>
            <a:avLst/>
            <a:gdLst/>
            <a:ahLst/>
            <a:cxnLst/>
            <a:rect r="r" b="b" t="t" l="l"/>
            <a:pathLst>
              <a:path h="9438043" w="17682515">
                <a:moveTo>
                  <a:pt x="0" y="0"/>
                </a:moveTo>
                <a:lnTo>
                  <a:pt x="17682515" y="0"/>
                </a:lnTo>
                <a:lnTo>
                  <a:pt x="17682515" y="9438043"/>
                </a:lnTo>
                <a:lnTo>
                  <a:pt x="0" y="9438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3784582" y="1485574"/>
            <a:ext cx="14627243" cy="7772726"/>
            <a:chOff x="0" y="0"/>
            <a:chExt cx="3852443" cy="2047138"/>
          </a:xfrm>
        </p:grpSpPr>
        <p:sp>
          <p:nvSpPr>
            <p:cNvPr name="Freeform 4" id="4"/>
            <p:cNvSpPr/>
            <p:nvPr/>
          </p:nvSpPr>
          <p:spPr>
            <a:xfrm flipH="false" flipV="false" rot="0">
              <a:off x="0" y="0"/>
              <a:ext cx="3852442" cy="2047138"/>
            </a:xfrm>
            <a:custGeom>
              <a:avLst/>
              <a:gdLst/>
              <a:ahLst/>
              <a:cxnLst/>
              <a:rect r="r" b="b" t="t" l="l"/>
              <a:pathLst>
                <a:path h="2047138" w="3852442">
                  <a:moveTo>
                    <a:pt x="0" y="0"/>
                  </a:moveTo>
                  <a:lnTo>
                    <a:pt x="3852442" y="0"/>
                  </a:lnTo>
                  <a:lnTo>
                    <a:pt x="3852442" y="2047138"/>
                  </a:lnTo>
                  <a:lnTo>
                    <a:pt x="0" y="2047138"/>
                  </a:lnTo>
                  <a:close/>
                </a:path>
              </a:pathLst>
            </a:custGeom>
            <a:gradFill rotWithShape="true">
              <a:gsLst>
                <a:gs pos="0">
                  <a:srgbClr val="2D2D2D">
                    <a:alpha val="100000"/>
                  </a:srgbClr>
                </a:gs>
                <a:gs pos="100000">
                  <a:srgbClr val="2D2D2D">
                    <a:alpha val="0"/>
                  </a:srgbClr>
                </a:gs>
              </a:gsLst>
              <a:lin ang="5400000"/>
            </a:gradFill>
          </p:spPr>
        </p:sp>
        <p:sp>
          <p:nvSpPr>
            <p:cNvPr name="TextBox 5" id="5"/>
            <p:cNvSpPr txBox="true"/>
            <p:nvPr/>
          </p:nvSpPr>
          <p:spPr>
            <a:xfrm>
              <a:off x="0" y="-38100"/>
              <a:ext cx="3852443" cy="2085238"/>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9827196">
            <a:off x="-5155960" y="-5723636"/>
            <a:ext cx="11113741" cy="9127160"/>
          </a:xfrm>
          <a:custGeom>
            <a:avLst/>
            <a:gdLst/>
            <a:ahLst/>
            <a:cxnLst/>
            <a:rect r="r" b="b" t="t" l="l"/>
            <a:pathLst>
              <a:path h="9127160" w="11113741">
                <a:moveTo>
                  <a:pt x="0" y="0"/>
                </a:moveTo>
                <a:lnTo>
                  <a:pt x="11113741" y="0"/>
                </a:lnTo>
                <a:lnTo>
                  <a:pt x="11113741" y="9127160"/>
                </a:lnTo>
                <a:lnTo>
                  <a:pt x="0" y="9127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950287" y="9214058"/>
            <a:ext cx="14337713" cy="2777932"/>
          </a:xfrm>
          <a:custGeom>
            <a:avLst/>
            <a:gdLst/>
            <a:ahLst/>
            <a:cxnLst/>
            <a:rect r="r" b="b" t="t" l="l"/>
            <a:pathLst>
              <a:path h="2777932" w="14337713">
                <a:moveTo>
                  <a:pt x="0" y="0"/>
                </a:moveTo>
                <a:lnTo>
                  <a:pt x="14337713" y="0"/>
                </a:lnTo>
                <a:lnTo>
                  <a:pt x="14337713" y="2777932"/>
                </a:lnTo>
                <a:lnTo>
                  <a:pt x="0" y="2777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41699" y="418537"/>
            <a:ext cx="2112493" cy="430420"/>
          </a:xfrm>
          <a:custGeom>
            <a:avLst/>
            <a:gdLst/>
            <a:ahLst/>
            <a:cxnLst/>
            <a:rect r="r" b="b" t="t" l="l"/>
            <a:pathLst>
              <a:path h="430420" w="2112493">
                <a:moveTo>
                  <a:pt x="0" y="0"/>
                </a:moveTo>
                <a:lnTo>
                  <a:pt x="2112493" y="0"/>
                </a:lnTo>
                <a:lnTo>
                  <a:pt x="2112493" y="430420"/>
                </a:lnTo>
                <a:lnTo>
                  <a:pt x="0" y="430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9525" cap="sq">
            <a:solidFill>
              <a:srgbClr val="15231E"/>
            </a:solidFill>
            <a:prstDash val="solid"/>
            <a:miter/>
          </a:ln>
        </p:spPr>
      </p:sp>
      <p:grpSp>
        <p:nvGrpSpPr>
          <p:cNvPr name="Group 9" id="9"/>
          <p:cNvGrpSpPr/>
          <p:nvPr/>
        </p:nvGrpSpPr>
        <p:grpSpPr>
          <a:xfrm rot="0">
            <a:off x="1028700" y="2161665"/>
            <a:ext cx="16230600" cy="7404691"/>
            <a:chOff x="0" y="0"/>
            <a:chExt cx="2417200" cy="1102770"/>
          </a:xfrm>
        </p:grpSpPr>
        <p:sp>
          <p:nvSpPr>
            <p:cNvPr name="Freeform 10" id="10"/>
            <p:cNvSpPr/>
            <p:nvPr/>
          </p:nvSpPr>
          <p:spPr>
            <a:xfrm flipH="false" flipV="false" rot="0">
              <a:off x="0" y="0"/>
              <a:ext cx="2417200" cy="1102770"/>
            </a:xfrm>
            <a:custGeom>
              <a:avLst/>
              <a:gdLst/>
              <a:ahLst/>
              <a:cxnLst/>
              <a:rect r="r" b="b" t="t" l="l"/>
              <a:pathLst>
                <a:path h="1102770" w="2417200">
                  <a:moveTo>
                    <a:pt x="9316" y="0"/>
                  </a:moveTo>
                  <a:lnTo>
                    <a:pt x="2407883" y="0"/>
                  </a:lnTo>
                  <a:cubicBezTo>
                    <a:pt x="2413028" y="0"/>
                    <a:pt x="2417200" y="4171"/>
                    <a:pt x="2417200" y="9316"/>
                  </a:cubicBezTo>
                  <a:lnTo>
                    <a:pt x="2417200" y="1093454"/>
                  </a:lnTo>
                  <a:cubicBezTo>
                    <a:pt x="2417200" y="1098599"/>
                    <a:pt x="2413028" y="1102770"/>
                    <a:pt x="2407883" y="1102770"/>
                  </a:cubicBezTo>
                  <a:lnTo>
                    <a:pt x="9316" y="1102770"/>
                  </a:lnTo>
                  <a:cubicBezTo>
                    <a:pt x="4171" y="1102770"/>
                    <a:pt x="0" y="1098599"/>
                    <a:pt x="0" y="1093454"/>
                  </a:cubicBezTo>
                  <a:lnTo>
                    <a:pt x="0" y="9316"/>
                  </a:lnTo>
                  <a:cubicBezTo>
                    <a:pt x="0" y="4171"/>
                    <a:pt x="4171" y="0"/>
                    <a:pt x="9316" y="0"/>
                  </a:cubicBezTo>
                  <a:close/>
                </a:path>
              </a:pathLst>
            </a:custGeom>
            <a:solidFill>
              <a:srgbClr val="FFFFFF"/>
            </a:solidFill>
          </p:spPr>
        </p:sp>
        <p:sp>
          <p:nvSpPr>
            <p:cNvPr name="TextBox 11" id="11"/>
            <p:cNvSpPr txBox="true"/>
            <p:nvPr/>
          </p:nvSpPr>
          <p:spPr>
            <a:xfrm>
              <a:off x="0" y="-38100"/>
              <a:ext cx="2417200" cy="1140870"/>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1445441" y="1824128"/>
            <a:ext cx="15397118" cy="7968009"/>
          </a:xfrm>
          <a:custGeom>
            <a:avLst/>
            <a:gdLst/>
            <a:ahLst/>
            <a:cxnLst/>
            <a:rect r="r" b="b" t="t" l="l"/>
            <a:pathLst>
              <a:path h="7968009" w="15397118">
                <a:moveTo>
                  <a:pt x="0" y="0"/>
                </a:moveTo>
                <a:lnTo>
                  <a:pt x="15397118" y="0"/>
                </a:lnTo>
                <a:lnTo>
                  <a:pt x="15397118" y="7968008"/>
                </a:lnTo>
                <a:lnTo>
                  <a:pt x="0" y="7968008"/>
                </a:lnTo>
                <a:lnTo>
                  <a:pt x="0" y="0"/>
                </a:lnTo>
                <a:close/>
              </a:path>
            </a:pathLst>
          </a:custGeom>
          <a:blipFill>
            <a:blip r:embed="rId10"/>
            <a:stretch>
              <a:fillRect l="0" t="0" r="0" b="0"/>
            </a:stretch>
          </a:blipFill>
        </p:spPr>
      </p:sp>
      <p:sp>
        <p:nvSpPr>
          <p:cNvPr name="Freeform 13" id="13"/>
          <p:cNvSpPr/>
          <p:nvPr/>
        </p:nvSpPr>
        <p:spPr>
          <a:xfrm flipH="false" flipV="false" rot="0">
            <a:off x="2096709" y="2586303"/>
            <a:ext cx="2790342" cy="1931652"/>
          </a:xfrm>
          <a:custGeom>
            <a:avLst/>
            <a:gdLst/>
            <a:ahLst/>
            <a:cxnLst/>
            <a:rect r="r" b="b" t="t" l="l"/>
            <a:pathLst>
              <a:path h="1931652" w="2790342">
                <a:moveTo>
                  <a:pt x="0" y="0"/>
                </a:moveTo>
                <a:lnTo>
                  <a:pt x="2790342" y="0"/>
                </a:lnTo>
                <a:lnTo>
                  <a:pt x="2790342" y="1931653"/>
                </a:lnTo>
                <a:lnTo>
                  <a:pt x="0" y="1931653"/>
                </a:lnTo>
                <a:lnTo>
                  <a:pt x="0" y="0"/>
                </a:lnTo>
                <a:close/>
              </a:path>
            </a:pathLst>
          </a:custGeom>
          <a:blipFill>
            <a:blip r:embed="rId11"/>
            <a:stretch>
              <a:fillRect l="-6157" t="-3308" r="-10509" b="-7321"/>
            </a:stretch>
          </a:blipFill>
        </p:spPr>
      </p:sp>
      <p:sp>
        <p:nvSpPr>
          <p:cNvPr name="TextBox 14" id="14"/>
          <p:cNvSpPr txBox="true"/>
          <p:nvPr/>
        </p:nvSpPr>
        <p:spPr>
          <a:xfrm rot="0">
            <a:off x="4656463" y="730150"/>
            <a:ext cx="8975073" cy="1093977"/>
          </a:xfrm>
          <a:prstGeom prst="rect">
            <a:avLst/>
          </a:prstGeom>
        </p:spPr>
        <p:txBody>
          <a:bodyPr anchor="t" rtlCol="false" tIns="0" lIns="0" bIns="0" rIns="0">
            <a:spAutoFit/>
          </a:bodyPr>
          <a:lstStyle/>
          <a:p>
            <a:pPr algn="ctr">
              <a:lnSpc>
                <a:spcPts val="8095"/>
              </a:lnSpc>
            </a:pPr>
            <a:r>
              <a:rPr lang="en-US" sz="8799" spc="-475">
                <a:solidFill>
                  <a:srgbClr val="FFFFFF"/>
                </a:solidFill>
                <a:latin typeface="Aileron"/>
                <a:ea typeface="Aileron"/>
                <a:cs typeface="Aileron"/>
                <a:sym typeface="Aileron"/>
              </a:rPr>
              <a:t>ERD</a:t>
            </a:r>
          </a:p>
        </p:txBody>
      </p:sp>
    </p:spTree>
  </p:cSld>
  <p:clrMapOvr>
    <a:masterClrMapping/>
  </p:clrMapOvr>
  <p:transition spd="slow">
    <p:push dir="u"/>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true" flipV="false" rot="-10740912">
            <a:off x="-1763806" y="-2163376"/>
            <a:ext cx="7064069" cy="6384152"/>
          </a:xfrm>
          <a:custGeom>
            <a:avLst/>
            <a:gdLst/>
            <a:ahLst/>
            <a:cxnLst/>
            <a:rect r="r" b="b" t="t" l="l"/>
            <a:pathLst>
              <a:path h="6384152" w="7064069">
                <a:moveTo>
                  <a:pt x="7064069" y="0"/>
                </a:moveTo>
                <a:lnTo>
                  <a:pt x="0" y="0"/>
                </a:lnTo>
                <a:lnTo>
                  <a:pt x="0" y="6384152"/>
                </a:lnTo>
                <a:lnTo>
                  <a:pt x="7064069" y="6384152"/>
                </a:lnTo>
                <a:lnTo>
                  <a:pt x="706406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48959" y="2989891"/>
            <a:ext cx="3212556" cy="6522956"/>
          </a:xfrm>
          <a:custGeom>
            <a:avLst/>
            <a:gdLst/>
            <a:ahLst/>
            <a:cxnLst/>
            <a:rect r="r" b="b" t="t" l="l"/>
            <a:pathLst>
              <a:path h="6522956" w="3212556">
                <a:moveTo>
                  <a:pt x="0" y="0"/>
                </a:moveTo>
                <a:lnTo>
                  <a:pt x="3212555" y="0"/>
                </a:lnTo>
                <a:lnTo>
                  <a:pt x="3212555" y="6522956"/>
                </a:lnTo>
                <a:lnTo>
                  <a:pt x="0" y="6522956"/>
                </a:lnTo>
                <a:lnTo>
                  <a:pt x="0" y="0"/>
                </a:lnTo>
                <a:close/>
              </a:path>
            </a:pathLst>
          </a:custGeom>
          <a:blipFill>
            <a:blip r:embed="rId4"/>
            <a:stretch>
              <a:fillRect l="0" t="0" r="0" b="0"/>
            </a:stretch>
          </a:blipFill>
        </p:spPr>
      </p:sp>
      <p:sp>
        <p:nvSpPr>
          <p:cNvPr name="Freeform 4" id="4"/>
          <p:cNvSpPr/>
          <p:nvPr/>
        </p:nvSpPr>
        <p:spPr>
          <a:xfrm flipH="false" flipV="false" rot="0">
            <a:off x="5728520" y="2989891"/>
            <a:ext cx="3130802" cy="6356958"/>
          </a:xfrm>
          <a:custGeom>
            <a:avLst/>
            <a:gdLst/>
            <a:ahLst/>
            <a:cxnLst/>
            <a:rect r="r" b="b" t="t" l="l"/>
            <a:pathLst>
              <a:path h="6356958" w="3130802">
                <a:moveTo>
                  <a:pt x="0" y="0"/>
                </a:moveTo>
                <a:lnTo>
                  <a:pt x="3130801" y="0"/>
                </a:lnTo>
                <a:lnTo>
                  <a:pt x="3130801" y="6356958"/>
                </a:lnTo>
                <a:lnTo>
                  <a:pt x="0" y="6356958"/>
                </a:lnTo>
                <a:lnTo>
                  <a:pt x="0" y="0"/>
                </a:lnTo>
                <a:close/>
              </a:path>
            </a:pathLst>
          </a:custGeom>
          <a:blipFill>
            <a:blip r:embed="rId5"/>
            <a:stretch>
              <a:fillRect l="0" t="0" r="0" b="0"/>
            </a:stretch>
          </a:blipFill>
        </p:spPr>
      </p:sp>
      <p:sp>
        <p:nvSpPr>
          <p:cNvPr name="Freeform 5" id="5"/>
          <p:cNvSpPr/>
          <p:nvPr/>
        </p:nvSpPr>
        <p:spPr>
          <a:xfrm flipH="false" flipV="false" rot="0">
            <a:off x="9783665" y="2989891"/>
            <a:ext cx="3130802" cy="6356958"/>
          </a:xfrm>
          <a:custGeom>
            <a:avLst/>
            <a:gdLst/>
            <a:ahLst/>
            <a:cxnLst/>
            <a:rect r="r" b="b" t="t" l="l"/>
            <a:pathLst>
              <a:path h="6356958" w="3130802">
                <a:moveTo>
                  <a:pt x="0" y="0"/>
                </a:moveTo>
                <a:lnTo>
                  <a:pt x="3130801" y="0"/>
                </a:lnTo>
                <a:lnTo>
                  <a:pt x="3130801" y="6356958"/>
                </a:lnTo>
                <a:lnTo>
                  <a:pt x="0" y="6356958"/>
                </a:lnTo>
                <a:lnTo>
                  <a:pt x="0" y="0"/>
                </a:lnTo>
                <a:close/>
              </a:path>
            </a:pathLst>
          </a:custGeom>
          <a:blipFill>
            <a:blip r:embed="rId6"/>
            <a:stretch>
              <a:fillRect l="0" t="0" r="0" b="0"/>
            </a:stretch>
          </a:blipFill>
        </p:spPr>
      </p:sp>
      <p:sp>
        <p:nvSpPr>
          <p:cNvPr name="Freeform 6" id="6"/>
          <p:cNvSpPr/>
          <p:nvPr/>
        </p:nvSpPr>
        <p:spPr>
          <a:xfrm flipH="false" flipV="false" rot="-10792644">
            <a:off x="13086641" y="-3858533"/>
            <a:ext cx="7292627" cy="7717066"/>
          </a:xfrm>
          <a:custGeom>
            <a:avLst/>
            <a:gdLst/>
            <a:ahLst/>
            <a:cxnLst/>
            <a:rect r="r" b="b" t="t" l="l"/>
            <a:pathLst>
              <a:path h="7717066" w="7292627">
                <a:moveTo>
                  <a:pt x="0" y="0"/>
                </a:moveTo>
                <a:lnTo>
                  <a:pt x="7292627" y="0"/>
                </a:lnTo>
                <a:lnTo>
                  <a:pt x="7292627" y="7717066"/>
                </a:lnTo>
                <a:lnTo>
                  <a:pt x="0" y="77170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4027274" y="2989891"/>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9"/>
            <a:stretch>
              <a:fillRect l="0" t="0" r="0" b="0"/>
            </a:stretch>
          </a:blipFill>
        </p:spPr>
      </p:sp>
      <p:sp>
        <p:nvSpPr>
          <p:cNvPr name="Freeform 8" id="8"/>
          <p:cNvSpPr/>
          <p:nvPr/>
        </p:nvSpPr>
        <p:spPr>
          <a:xfrm flipH="false" flipV="false" rot="0">
            <a:off x="5236944" y="8146427"/>
            <a:ext cx="3648742" cy="1972131"/>
          </a:xfrm>
          <a:custGeom>
            <a:avLst/>
            <a:gdLst/>
            <a:ahLst/>
            <a:cxnLst/>
            <a:rect r="r" b="b" t="t" l="l"/>
            <a:pathLst>
              <a:path h="1972131" w="3648742">
                <a:moveTo>
                  <a:pt x="0" y="0"/>
                </a:moveTo>
                <a:lnTo>
                  <a:pt x="3648743" y="0"/>
                </a:lnTo>
                <a:lnTo>
                  <a:pt x="3648743" y="1972131"/>
                </a:lnTo>
                <a:lnTo>
                  <a:pt x="0" y="1972131"/>
                </a:lnTo>
                <a:lnTo>
                  <a:pt x="0" y="0"/>
                </a:lnTo>
                <a:close/>
              </a:path>
            </a:pathLst>
          </a:custGeom>
          <a:blipFill>
            <a:blip r:embed="rId10">
              <a:extLst>
                <a:ext uri="{96DAC541-7B7A-43D3-8B79-37D633B846F1}">
                  <asvg:svgBlip xmlns:asvg="http://schemas.microsoft.com/office/drawing/2016/SVG/main" r:embed="rId11"/>
                </a:ext>
              </a:extLst>
            </a:blip>
            <a:stretch>
              <a:fillRect l="0" t="0" r="-66306" b="0"/>
            </a:stretch>
          </a:blipFill>
          <a:ln cap="sq">
            <a:noFill/>
            <a:prstDash val="solid"/>
            <a:miter/>
          </a:ln>
        </p:spPr>
      </p:sp>
      <p:sp>
        <p:nvSpPr>
          <p:cNvPr name="Freeform 9" id="9"/>
          <p:cNvSpPr/>
          <p:nvPr/>
        </p:nvSpPr>
        <p:spPr>
          <a:xfrm flipH="false" flipV="false" rot="0">
            <a:off x="1033253" y="8155952"/>
            <a:ext cx="3683330" cy="2137262"/>
          </a:xfrm>
          <a:custGeom>
            <a:avLst/>
            <a:gdLst/>
            <a:ahLst/>
            <a:cxnLst/>
            <a:rect r="r" b="b" t="t" l="l"/>
            <a:pathLst>
              <a:path h="2137262" w="3683330">
                <a:moveTo>
                  <a:pt x="0" y="0"/>
                </a:moveTo>
                <a:lnTo>
                  <a:pt x="3683329" y="0"/>
                </a:lnTo>
                <a:lnTo>
                  <a:pt x="3683329" y="2137262"/>
                </a:lnTo>
                <a:lnTo>
                  <a:pt x="0" y="2137262"/>
                </a:lnTo>
                <a:lnTo>
                  <a:pt x="0" y="0"/>
                </a:lnTo>
                <a:close/>
              </a:path>
            </a:pathLst>
          </a:custGeom>
          <a:blipFill>
            <a:blip r:embed="rId12">
              <a:extLst>
                <a:ext uri="{96DAC541-7B7A-43D3-8B79-37D633B846F1}">
                  <asvg:svgBlip xmlns:asvg="http://schemas.microsoft.com/office/drawing/2016/SVG/main" r:embed="rId13"/>
                </a:ext>
              </a:extLst>
            </a:blip>
            <a:stretch>
              <a:fillRect l="0" t="0" r="-53202" b="0"/>
            </a:stretch>
          </a:blipFill>
          <a:ln cap="sq">
            <a:noFill/>
            <a:prstDash val="solid"/>
            <a:miter/>
          </a:ln>
        </p:spPr>
      </p:sp>
      <p:sp>
        <p:nvSpPr>
          <p:cNvPr name="Freeform 10" id="10"/>
          <p:cNvSpPr/>
          <p:nvPr/>
        </p:nvSpPr>
        <p:spPr>
          <a:xfrm flipH="false" flipV="false" rot="0">
            <a:off x="9392788" y="8146427"/>
            <a:ext cx="3687882" cy="2300317"/>
          </a:xfrm>
          <a:custGeom>
            <a:avLst/>
            <a:gdLst/>
            <a:ahLst/>
            <a:cxnLst/>
            <a:rect r="r" b="b" t="t" l="l"/>
            <a:pathLst>
              <a:path h="2300317" w="3687882">
                <a:moveTo>
                  <a:pt x="0" y="0"/>
                </a:moveTo>
                <a:lnTo>
                  <a:pt x="3687882" y="0"/>
                </a:lnTo>
                <a:lnTo>
                  <a:pt x="3687882" y="2300316"/>
                </a:lnTo>
                <a:lnTo>
                  <a:pt x="0" y="230031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grpSp>
        <p:nvGrpSpPr>
          <p:cNvPr name="Group 11" id="11"/>
          <p:cNvGrpSpPr/>
          <p:nvPr/>
        </p:nvGrpSpPr>
        <p:grpSpPr>
          <a:xfrm rot="-10800000">
            <a:off x="1033253" y="5775693"/>
            <a:ext cx="3683330" cy="2470180"/>
            <a:chOff x="0" y="0"/>
            <a:chExt cx="970095" cy="650582"/>
          </a:xfrm>
        </p:grpSpPr>
        <p:sp>
          <p:nvSpPr>
            <p:cNvPr name="Freeform 12" id="12"/>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13" id="13"/>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AutoShape 14" id="14"/>
          <p:cNvSpPr/>
          <p:nvPr/>
        </p:nvSpPr>
        <p:spPr>
          <a:xfrm flipH="true">
            <a:off x="1288503"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Freeform 15" id="15"/>
          <p:cNvSpPr/>
          <p:nvPr/>
        </p:nvSpPr>
        <p:spPr>
          <a:xfrm flipH="false" flipV="false" rot="0">
            <a:off x="13585495" y="8146427"/>
            <a:ext cx="3683330" cy="3024934"/>
          </a:xfrm>
          <a:custGeom>
            <a:avLst/>
            <a:gdLst/>
            <a:ahLst/>
            <a:cxnLst/>
            <a:rect r="r" b="b" t="t" l="l"/>
            <a:pathLst>
              <a:path h="3024934" w="3683330">
                <a:moveTo>
                  <a:pt x="0" y="0"/>
                </a:moveTo>
                <a:lnTo>
                  <a:pt x="3683330" y="0"/>
                </a:lnTo>
                <a:lnTo>
                  <a:pt x="3683330" y="3024934"/>
                </a:lnTo>
                <a:lnTo>
                  <a:pt x="0" y="302493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6" id="16"/>
          <p:cNvSpPr/>
          <p:nvPr/>
        </p:nvSpPr>
        <p:spPr>
          <a:xfrm flipH="false" flipV="false" rot="0">
            <a:off x="1028700" y="8738695"/>
            <a:ext cx="518602" cy="519605"/>
          </a:xfrm>
          <a:custGeom>
            <a:avLst/>
            <a:gdLst/>
            <a:ahLst/>
            <a:cxnLst/>
            <a:rect r="r" b="b" t="t" l="l"/>
            <a:pathLst>
              <a:path h="519605" w="518602">
                <a:moveTo>
                  <a:pt x="0" y="0"/>
                </a:moveTo>
                <a:lnTo>
                  <a:pt x="518602" y="0"/>
                </a:lnTo>
                <a:lnTo>
                  <a:pt x="518602" y="519605"/>
                </a:lnTo>
                <a:lnTo>
                  <a:pt x="0" y="519605"/>
                </a:lnTo>
                <a:lnTo>
                  <a:pt x="0" y="0"/>
                </a:lnTo>
                <a:close/>
              </a:path>
            </a:pathLst>
          </a:custGeom>
          <a:blipFill>
            <a:blip r:embed="rId18">
              <a:extLst>
                <a:ext uri="{96DAC541-7B7A-43D3-8B79-37D633B846F1}">
                  <asvg:svgBlip xmlns:asvg="http://schemas.microsoft.com/office/drawing/2016/SVG/main" r:embed="rId19"/>
                </a:ext>
              </a:extLst>
            </a:blip>
            <a:stretch>
              <a:fillRect l="0" t="0" r="-95977" b="0"/>
            </a:stretch>
          </a:blipFill>
          <a:ln w="9525" cap="rnd">
            <a:solidFill>
              <a:srgbClr val="FFFFFF"/>
            </a:solidFill>
            <a:prstDash val="solid"/>
            <a:round/>
          </a:ln>
        </p:spPr>
      </p:sp>
      <p:sp>
        <p:nvSpPr>
          <p:cNvPr name="Freeform 17" id="17"/>
          <p:cNvSpPr/>
          <p:nvPr/>
        </p:nvSpPr>
        <p:spPr>
          <a:xfrm flipH="false" flipV="false" rot="0">
            <a:off x="5209606" y="8738695"/>
            <a:ext cx="518914" cy="519605"/>
          </a:xfrm>
          <a:custGeom>
            <a:avLst/>
            <a:gdLst/>
            <a:ahLst/>
            <a:cxnLst/>
            <a:rect r="r" b="b" t="t" l="l"/>
            <a:pathLst>
              <a:path h="519605" w="518914">
                <a:moveTo>
                  <a:pt x="0" y="0"/>
                </a:moveTo>
                <a:lnTo>
                  <a:pt x="518914" y="0"/>
                </a:lnTo>
                <a:lnTo>
                  <a:pt x="518914" y="519605"/>
                </a:lnTo>
                <a:lnTo>
                  <a:pt x="0" y="519605"/>
                </a:lnTo>
                <a:lnTo>
                  <a:pt x="0" y="0"/>
                </a:lnTo>
                <a:close/>
              </a:path>
            </a:pathLst>
          </a:custGeom>
          <a:blipFill>
            <a:blip r:embed="rId20">
              <a:extLst>
                <a:ext uri="{96DAC541-7B7A-43D3-8B79-37D633B846F1}">
                  <asvg:svgBlip xmlns:asvg="http://schemas.microsoft.com/office/drawing/2016/SVG/main" r:embed="rId21"/>
                </a:ext>
              </a:extLst>
            </a:blip>
            <a:stretch>
              <a:fillRect l="0" t="0" r="-164378" b="0"/>
            </a:stretch>
          </a:blipFill>
          <a:ln w="9525" cap="rnd">
            <a:solidFill>
              <a:srgbClr val="FFFFFF"/>
            </a:solidFill>
            <a:prstDash val="solid"/>
            <a:round/>
          </a:ln>
        </p:spPr>
      </p:sp>
      <p:sp>
        <p:nvSpPr>
          <p:cNvPr name="Freeform 18" id="18"/>
          <p:cNvSpPr/>
          <p:nvPr/>
        </p:nvSpPr>
        <p:spPr>
          <a:xfrm flipH="false" flipV="false" rot="0">
            <a:off x="9390512" y="8738137"/>
            <a:ext cx="518664" cy="520163"/>
          </a:xfrm>
          <a:custGeom>
            <a:avLst/>
            <a:gdLst/>
            <a:ahLst/>
            <a:cxnLst/>
            <a:rect r="r" b="b" t="t" l="l"/>
            <a:pathLst>
              <a:path h="520163" w="518664">
                <a:moveTo>
                  <a:pt x="0" y="0"/>
                </a:moveTo>
                <a:lnTo>
                  <a:pt x="518664" y="0"/>
                </a:lnTo>
                <a:lnTo>
                  <a:pt x="518664" y="520163"/>
                </a:lnTo>
                <a:lnTo>
                  <a:pt x="0" y="520163"/>
                </a:lnTo>
                <a:lnTo>
                  <a:pt x="0" y="0"/>
                </a:lnTo>
                <a:close/>
              </a:path>
            </a:pathLst>
          </a:custGeom>
          <a:blipFill>
            <a:blip r:embed="rId16">
              <a:extLst>
                <a:ext uri="{96DAC541-7B7A-43D3-8B79-37D633B846F1}">
                  <asvg:svgBlip xmlns:asvg="http://schemas.microsoft.com/office/drawing/2016/SVG/main" r:embed="rId22"/>
                </a:ext>
              </a:extLst>
            </a:blip>
            <a:stretch>
              <a:fillRect l="0" t="0" r="-22117" b="0"/>
            </a:stretch>
          </a:blipFill>
          <a:ln w="9525" cap="rnd">
            <a:solidFill>
              <a:srgbClr val="FFFFFF"/>
            </a:solidFill>
            <a:prstDash val="solid"/>
            <a:round/>
          </a:ln>
        </p:spPr>
      </p:sp>
      <p:sp>
        <p:nvSpPr>
          <p:cNvPr name="AutoShape 19" id="19"/>
          <p:cNvSpPr/>
          <p:nvPr/>
        </p:nvSpPr>
        <p:spPr>
          <a:xfrm flipH="true">
            <a:off x="5469409"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AutoShape 20" id="20"/>
          <p:cNvSpPr/>
          <p:nvPr/>
        </p:nvSpPr>
        <p:spPr>
          <a:xfrm flipH="true">
            <a:off x="9650315"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AutoShape 21" id="21"/>
          <p:cNvSpPr/>
          <p:nvPr/>
        </p:nvSpPr>
        <p:spPr>
          <a:xfrm flipH="true">
            <a:off x="13831220"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Freeform 22" id="22"/>
          <p:cNvSpPr/>
          <p:nvPr/>
        </p:nvSpPr>
        <p:spPr>
          <a:xfrm flipH="false" flipV="false" rot="0">
            <a:off x="13571418" y="8738695"/>
            <a:ext cx="519605" cy="519605"/>
          </a:xfrm>
          <a:custGeom>
            <a:avLst/>
            <a:gdLst/>
            <a:ahLst/>
            <a:cxnLst/>
            <a:rect r="r" b="b" t="t" l="l"/>
            <a:pathLst>
              <a:path h="519605" w="519605">
                <a:moveTo>
                  <a:pt x="0" y="0"/>
                </a:moveTo>
                <a:lnTo>
                  <a:pt x="519605" y="0"/>
                </a:lnTo>
                <a:lnTo>
                  <a:pt x="519605" y="519605"/>
                </a:lnTo>
                <a:lnTo>
                  <a:pt x="0" y="51960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w="9525" cap="rnd">
            <a:solidFill>
              <a:srgbClr val="FFFFFF"/>
            </a:solidFill>
            <a:prstDash val="solid"/>
            <a:round/>
          </a:ln>
        </p:spPr>
      </p:sp>
      <p:grpSp>
        <p:nvGrpSpPr>
          <p:cNvPr name="Group 23" id="23"/>
          <p:cNvGrpSpPr/>
          <p:nvPr/>
        </p:nvGrpSpPr>
        <p:grpSpPr>
          <a:xfrm rot="-10800000">
            <a:off x="5204634" y="5835867"/>
            <a:ext cx="3683330" cy="2470180"/>
            <a:chOff x="0" y="0"/>
            <a:chExt cx="970095" cy="650582"/>
          </a:xfrm>
        </p:grpSpPr>
        <p:sp>
          <p:nvSpPr>
            <p:cNvPr name="Freeform 24" id="24"/>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25" id="25"/>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grpSp>
        <p:nvGrpSpPr>
          <p:cNvPr name="Group 26" id="26"/>
          <p:cNvGrpSpPr/>
          <p:nvPr/>
        </p:nvGrpSpPr>
        <p:grpSpPr>
          <a:xfrm rot="-10800000">
            <a:off x="9397341" y="5962046"/>
            <a:ext cx="3683330" cy="2470180"/>
            <a:chOff x="0" y="0"/>
            <a:chExt cx="970095" cy="650582"/>
          </a:xfrm>
        </p:grpSpPr>
        <p:sp>
          <p:nvSpPr>
            <p:cNvPr name="Freeform 27" id="27"/>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28" id="28"/>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grpSp>
        <p:nvGrpSpPr>
          <p:cNvPr name="Group 29" id="29"/>
          <p:cNvGrpSpPr/>
          <p:nvPr/>
        </p:nvGrpSpPr>
        <p:grpSpPr>
          <a:xfrm rot="-10800000">
            <a:off x="13751010" y="5835867"/>
            <a:ext cx="3683330" cy="2470180"/>
            <a:chOff x="0" y="0"/>
            <a:chExt cx="970095" cy="650582"/>
          </a:xfrm>
        </p:grpSpPr>
        <p:sp>
          <p:nvSpPr>
            <p:cNvPr name="Freeform 30" id="30"/>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31" id="31"/>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Freeform 32" id="32"/>
          <p:cNvSpPr/>
          <p:nvPr/>
        </p:nvSpPr>
        <p:spPr>
          <a:xfrm flipH="false" flipV="false" rot="0">
            <a:off x="0" y="9982200"/>
            <a:ext cx="18288000" cy="1897380"/>
          </a:xfrm>
          <a:custGeom>
            <a:avLst/>
            <a:gdLst/>
            <a:ahLst/>
            <a:cxnLst/>
            <a:rect r="r" b="b" t="t" l="l"/>
            <a:pathLst>
              <a:path h="1897380" w="18288000">
                <a:moveTo>
                  <a:pt x="0" y="0"/>
                </a:moveTo>
                <a:lnTo>
                  <a:pt x="18288000" y="0"/>
                </a:lnTo>
                <a:lnTo>
                  <a:pt x="18288000" y="1897380"/>
                </a:lnTo>
                <a:lnTo>
                  <a:pt x="0" y="189738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TextBox 33" id="33"/>
          <p:cNvSpPr txBox="true"/>
          <p:nvPr/>
        </p:nvSpPr>
        <p:spPr>
          <a:xfrm rot="0">
            <a:off x="1727853" y="8560198"/>
            <a:ext cx="2948353" cy="1067097"/>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"Pelanggan diminta untuk registrasi akun terlebih dahulu dengan mengisi data diri atau menggunakan akun google"</a:t>
            </a:r>
          </a:p>
        </p:txBody>
      </p:sp>
      <p:sp>
        <p:nvSpPr>
          <p:cNvPr name="TextBox 34" id="34"/>
          <p:cNvSpPr txBox="true"/>
          <p:nvPr/>
        </p:nvSpPr>
        <p:spPr>
          <a:xfrm rot="0">
            <a:off x="1128047"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1</a:t>
            </a:r>
          </a:p>
        </p:txBody>
      </p:sp>
      <p:sp>
        <p:nvSpPr>
          <p:cNvPr name="TextBox 35" id="35"/>
          <p:cNvSpPr txBox="true"/>
          <p:nvPr/>
        </p:nvSpPr>
        <p:spPr>
          <a:xfrm rot="0">
            <a:off x="5946858" y="8591797"/>
            <a:ext cx="2948353" cy="1067097"/>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“Pelanggan diminta untuk login ke sistem dengan memasukkan email dan password yang telah terdaftar”</a:t>
            </a:r>
          </a:p>
        </p:txBody>
      </p:sp>
      <p:sp>
        <p:nvSpPr>
          <p:cNvPr name="TextBox 36" id="36"/>
          <p:cNvSpPr txBox="true"/>
          <p:nvPr/>
        </p:nvSpPr>
        <p:spPr>
          <a:xfrm rot="0">
            <a:off x="5308953"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2</a:t>
            </a:r>
          </a:p>
        </p:txBody>
      </p:sp>
      <p:sp>
        <p:nvSpPr>
          <p:cNvPr name="TextBox 37" id="37"/>
          <p:cNvSpPr txBox="true"/>
          <p:nvPr/>
        </p:nvSpPr>
        <p:spPr>
          <a:xfrm rot="0">
            <a:off x="10128251" y="8527476"/>
            <a:ext cx="3441538" cy="1600646"/>
          </a:xfrm>
          <a:prstGeom prst="rect">
            <a:avLst/>
          </a:prstGeom>
        </p:spPr>
        <p:txBody>
          <a:bodyPr anchor="t" rtlCol="false" tIns="0" lIns="0" bIns="0" rIns="0">
            <a:spAutoFit/>
          </a:bodyPr>
          <a:lstStyle/>
          <a:p>
            <a:pPr algn="l">
              <a:lnSpc>
                <a:spcPts val="2100"/>
              </a:lnSpc>
            </a:pPr>
            <a:r>
              <a:rPr lang="en-US" sz="1500">
                <a:solidFill>
                  <a:srgbClr val="FFFFFF"/>
                </a:solidFill>
                <a:latin typeface="Aileron"/>
                <a:ea typeface="Aileron"/>
                <a:cs typeface="Aileron"/>
                <a:sym typeface="Aileron"/>
              </a:rPr>
              <a:t>“Halaman untuk menginput data kendaraan pelanggan yang akan digunakan sebagai acuan dalam menampilkan produk atau layanan yang sesuai”</a:t>
            </a:r>
          </a:p>
          <a:p>
            <a:pPr algn="l" marL="0" indent="0" lvl="0">
              <a:lnSpc>
                <a:spcPts val="2100"/>
              </a:lnSpc>
              <a:spcBef>
                <a:spcPct val="0"/>
              </a:spcBef>
            </a:pPr>
          </a:p>
        </p:txBody>
      </p:sp>
      <p:sp>
        <p:nvSpPr>
          <p:cNvPr name="TextBox 38" id="38"/>
          <p:cNvSpPr txBox="true"/>
          <p:nvPr/>
        </p:nvSpPr>
        <p:spPr>
          <a:xfrm rot="0">
            <a:off x="9489859"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3</a:t>
            </a:r>
          </a:p>
        </p:txBody>
      </p:sp>
      <p:sp>
        <p:nvSpPr>
          <p:cNvPr name="TextBox 39" id="39"/>
          <p:cNvSpPr txBox="true"/>
          <p:nvPr/>
        </p:nvSpPr>
        <p:spPr>
          <a:xfrm rot="0">
            <a:off x="14310947" y="8591797"/>
            <a:ext cx="2948353" cy="1067097"/>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“Merupakan halaman utama setelah login yang menampilkan informasi, promo, serta menu navigasi aplikasi”</a:t>
            </a:r>
          </a:p>
        </p:txBody>
      </p:sp>
      <p:sp>
        <p:nvSpPr>
          <p:cNvPr name="TextBox 40" id="40"/>
          <p:cNvSpPr txBox="true"/>
          <p:nvPr/>
        </p:nvSpPr>
        <p:spPr>
          <a:xfrm rot="0">
            <a:off x="13670765"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4</a:t>
            </a:r>
          </a:p>
        </p:txBody>
      </p:sp>
      <p:sp>
        <p:nvSpPr>
          <p:cNvPr name="TextBox 41" id="41"/>
          <p:cNvSpPr txBox="true"/>
          <p:nvPr/>
        </p:nvSpPr>
        <p:spPr>
          <a:xfrm rot="0">
            <a:off x="1028700" y="1460384"/>
            <a:ext cx="12219446" cy="1260474"/>
          </a:xfrm>
          <a:prstGeom prst="rect">
            <a:avLst/>
          </a:prstGeom>
        </p:spPr>
        <p:txBody>
          <a:bodyPr anchor="t" rtlCol="false" tIns="0" lIns="0" bIns="0" rIns="0">
            <a:spAutoFit/>
          </a:bodyPr>
          <a:lstStyle/>
          <a:p>
            <a:pPr algn="l">
              <a:lnSpc>
                <a:spcPts val="9199"/>
              </a:lnSpc>
            </a:pPr>
            <a:r>
              <a:rPr lang="en-US" sz="9999" spc="-539">
                <a:solidFill>
                  <a:srgbClr val="FFFFFF"/>
                </a:solidFill>
                <a:latin typeface="Aileron"/>
                <a:ea typeface="Aileron"/>
                <a:cs typeface="Aileron"/>
                <a:sym typeface="Aileron"/>
              </a:rPr>
              <a:t>Desain UI (Pelanggan)</a:t>
            </a:r>
          </a:p>
        </p:txBody>
      </p:sp>
    </p:spTree>
  </p:cSld>
  <p:clrMapOvr>
    <a:masterClrMapping/>
  </p:clrMapOvr>
  <p:transition spd="slow">
    <p:push dir="u"/>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true" flipV="false" rot="-10740912">
            <a:off x="-1763806" y="-2163376"/>
            <a:ext cx="7064069" cy="6384152"/>
          </a:xfrm>
          <a:custGeom>
            <a:avLst/>
            <a:gdLst/>
            <a:ahLst/>
            <a:cxnLst/>
            <a:rect r="r" b="b" t="t" l="l"/>
            <a:pathLst>
              <a:path h="6384152" w="7064069">
                <a:moveTo>
                  <a:pt x="7064069" y="0"/>
                </a:moveTo>
                <a:lnTo>
                  <a:pt x="0" y="0"/>
                </a:lnTo>
                <a:lnTo>
                  <a:pt x="0" y="6384152"/>
                </a:lnTo>
                <a:lnTo>
                  <a:pt x="7064069" y="6384152"/>
                </a:lnTo>
                <a:lnTo>
                  <a:pt x="706406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792644">
            <a:off x="13086641" y="-3858533"/>
            <a:ext cx="7292627" cy="7717066"/>
          </a:xfrm>
          <a:custGeom>
            <a:avLst/>
            <a:gdLst/>
            <a:ahLst/>
            <a:cxnLst/>
            <a:rect r="r" b="b" t="t" l="l"/>
            <a:pathLst>
              <a:path h="7717066" w="7292627">
                <a:moveTo>
                  <a:pt x="0" y="0"/>
                </a:moveTo>
                <a:lnTo>
                  <a:pt x="7292627" y="0"/>
                </a:lnTo>
                <a:lnTo>
                  <a:pt x="7292627" y="7717066"/>
                </a:lnTo>
                <a:lnTo>
                  <a:pt x="0" y="7717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5728520" y="2989891"/>
            <a:ext cx="3130802" cy="6356958"/>
          </a:xfrm>
          <a:custGeom>
            <a:avLst/>
            <a:gdLst/>
            <a:ahLst/>
            <a:cxnLst/>
            <a:rect r="r" b="b" t="t" l="l"/>
            <a:pathLst>
              <a:path h="6356958" w="3130802">
                <a:moveTo>
                  <a:pt x="0" y="0"/>
                </a:moveTo>
                <a:lnTo>
                  <a:pt x="3130801" y="0"/>
                </a:lnTo>
                <a:lnTo>
                  <a:pt x="3130801" y="6356958"/>
                </a:lnTo>
                <a:lnTo>
                  <a:pt x="0" y="6356958"/>
                </a:lnTo>
                <a:lnTo>
                  <a:pt x="0" y="0"/>
                </a:lnTo>
                <a:close/>
              </a:path>
            </a:pathLst>
          </a:custGeom>
          <a:blipFill>
            <a:blip r:embed="rId6"/>
            <a:stretch>
              <a:fillRect l="0" t="0" r="0" b="0"/>
            </a:stretch>
          </a:blipFill>
        </p:spPr>
      </p:sp>
      <p:sp>
        <p:nvSpPr>
          <p:cNvPr name="Freeform 5" id="5"/>
          <p:cNvSpPr/>
          <p:nvPr/>
        </p:nvSpPr>
        <p:spPr>
          <a:xfrm flipH="false" flipV="false" rot="0">
            <a:off x="1492807" y="2989891"/>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7"/>
            <a:stretch>
              <a:fillRect l="0" t="0" r="0" b="0"/>
            </a:stretch>
          </a:blipFill>
        </p:spPr>
      </p:sp>
      <p:sp>
        <p:nvSpPr>
          <p:cNvPr name="Freeform 6" id="6"/>
          <p:cNvSpPr/>
          <p:nvPr/>
        </p:nvSpPr>
        <p:spPr>
          <a:xfrm flipH="false" flipV="false" rot="0">
            <a:off x="13861759" y="2989891"/>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8"/>
            <a:stretch>
              <a:fillRect l="0" t="0" r="0" b="0"/>
            </a:stretch>
          </a:blipFill>
        </p:spPr>
      </p:sp>
      <p:sp>
        <p:nvSpPr>
          <p:cNvPr name="Freeform 7" id="7"/>
          <p:cNvSpPr/>
          <p:nvPr/>
        </p:nvSpPr>
        <p:spPr>
          <a:xfrm flipH="false" flipV="false" rot="0">
            <a:off x="9715520" y="2989891"/>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9"/>
            <a:stretch>
              <a:fillRect l="0" t="0" r="0" b="0"/>
            </a:stretch>
          </a:blipFill>
        </p:spPr>
      </p:sp>
      <p:sp>
        <p:nvSpPr>
          <p:cNvPr name="Freeform 8" id="8"/>
          <p:cNvSpPr/>
          <p:nvPr/>
        </p:nvSpPr>
        <p:spPr>
          <a:xfrm flipH="false" flipV="false" rot="0">
            <a:off x="5236944" y="8146427"/>
            <a:ext cx="3648742" cy="1972131"/>
          </a:xfrm>
          <a:custGeom>
            <a:avLst/>
            <a:gdLst/>
            <a:ahLst/>
            <a:cxnLst/>
            <a:rect r="r" b="b" t="t" l="l"/>
            <a:pathLst>
              <a:path h="1972131" w="3648742">
                <a:moveTo>
                  <a:pt x="0" y="0"/>
                </a:moveTo>
                <a:lnTo>
                  <a:pt x="3648743" y="0"/>
                </a:lnTo>
                <a:lnTo>
                  <a:pt x="3648743" y="1972131"/>
                </a:lnTo>
                <a:lnTo>
                  <a:pt x="0" y="1972131"/>
                </a:lnTo>
                <a:lnTo>
                  <a:pt x="0" y="0"/>
                </a:lnTo>
                <a:close/>
              </a:path>
            </a:pathLst>
          </a:custGeom>
          <a:blipFill>
            <a:blip r:embed="rId10">
              <a:extLst>
                <a:ext uri="{96DAC541-7B7A-43D3-8B79-37D633B846F1}">
                  <asvg:svgBlip xmlns:asvg="http://schemas.microsoft.com/office/drawing/2016/SVG/main" r:embed="rId11"/>
                </a:ext>
              </a:extLst>
            </a:blip>
            <a:stretch>
              <a:fillRect l="0" t="0" r="-66306" b="0"/>
            </a:stretch>
          </a:blipFill>
          <a:ln cap="sq">
            <a:noFill/>
            <a:prstDash val="solid"/>
            <a:miter/>
          </a:ln>
        </p:spPr>
      </p:sp>
      <p:sp>
        <p:nvSpPr>
          <p:cNvPr name="Freeform 9" id="9"/>
          <p:cNvSpPr/>
          <p:nvPr/>
        </p:nvSpPr>
        <p:spPr>
          <a:xfrm flipH="false" flipV="false" rot="0">
            <a:off x="1033253" y="8155952"/>
            <a:ext cx="3683330" cy="2137262"/>
          </a:xfrm>
          <a:custGeom>
            <a:avLst/>
            <a:gdLst/>
            <a:ahLst/>
            <a:cxnLst/>
            <a:rect r="r" b="b" t="t" l="l"/>
            <a:pathLst>
              <a:path h="2137262" w="3683330">
                <a:moveTo>
                  <a:pt x="0" y="0"/>
                </a:moveTo>
                <a:lnTo>
                  <a:pt x="3683329" y="0"/>
                </a:lnTo>
                <a:lnTo>
                  <a:pt x="3683329" y="2137262"/>
                </a:lnTo>
                <a:lnTo>
                  <a:pt x="0" y="2137262"/>
                </a:lnTo>
                <a:lnTo>
                  <a:pt x="0" y="0"/>
                </a:lnTo>
                <a:close/>
              </a:path>
            </a:pathLst>
          </a:custGeom>
          <a:blipFill>
            <a:blip r:embed="rId12">
              <a:extLst>
                <a:ext uri="{96DAC541-7B7A-43D3-8B79-37D633B846F1}">
                  <asvg:svgBlip xmlns:asvg="http://schemas.microsoft.com/office/drawing/2016/SVG/main" r:embed="rId13"/>
                </a:ext>
              </a:extLst>
            </a:blip>
            <a:stretch>
              <a:fillRect l="0" t="0" r="-53202" b="0"/>
            </a:stretch>
          </a:blipFill>
          <a:ln cap="sq">
            <a:noFill/>
            <a:prstDash val="solid"/>
            <a:miter/>
          </a:ln>
        </p:spPr>
      </p:sp>
      <p:sp>
        <p:nvSpPr>
          <p:cNvPr name="Freeform 10" id="10"/>
          <p:cNvSpPr/>
          <p:nvPr/>
        </p:nvSpPr>
        <p:spPr>
          <a:xfrm flipH="false" flipV="false" rot="0">
            <a:off x="9392788" y="8146427"/>
            <a:ext cx="3687882" cy="2300317"/>
          </a:xfrm>
          <a:custGeom>
            <a:avLst/>
            <a:gdLst/>
            <a:ahLst/>
            <a:cxnLst/>
            <a:rect r="r" b="b" t="t" l="l"/>
            <a:pathLst>
              <a:path h="2300317" w="3687882">
                <a:moveTo>
                  <a:pt x="0" y="0"/>
                </a:moveTo>
                <a:lnTo>
                  <a:pt x="3687882" y="0"/>
                </a:lnTo>
                <a:lnTo>
                  <a:pt x="3687882" y="2300316"/>
                </a:lnTo>
                <a:lnTo>
                  <a:pt x="0" y="230031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grpSp>
        <p:nvGrpSpPr>
          <p:cNvPr name="Group 11" id="11"/>
          <p:cNvGrpSpPr/>
          <p:nvPr/>
        </p:nvGrpSpPr>
        <p:grpSpPr>
          <a:xfrm rot="-10800000">
            <a:off x="1016479" y="5725946"/>
            <a:ext cx="3683330" cy="2470180"/>
            <a:chOff x="0" y="0"/>
            <a:chExt cx="970095" cy="650582"/>
          </a:xfrm>
        </p:grpSpPr>
        <p:sp>
          <p:nvSpPr>
            <p:cNvPr name="Freeform 12" id="12"/>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13" id="13"/>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AutoShape 14" id="14"/>
          <p:cNvSpPr/>
          <p:nvPr/>
        </p:nvSpPr>
        <p:spPr>
          <a:xfrm flipH="true">
            <a:off x="1288503"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Freeform 15" id="15"/>
          <p:cNvSpPr/>
          <p:nvPr/>
        </p:nvSpPr>
        <p:spPr>
          <a:xfrm flipH="false" flipV="false" rot="0">
            <a:off x="13585495" y="8146427"/>
            <a:ext cx="3683330" cy="3024934"/>
          </a:xfrm>
          <a:custGeom>
            <a:avLst/>
            <a:gdLst/>
            <a:ahLst/>
            <a:cxnLst/>
            <a:rect r="r" b="b" t="t" l="l"/>
            <a:pathLst>
              <a:path h="3024934" w="3683330">
                <a:moveTo>
                  <a:pt x="0" y="0"/>
                </a:moveTo>
                <a:lnTo>
                  <a:pt x="3683330" y="0"/>
                </a:lnTo>
                <a:lnTo>
                  <a:pt x="3683330" y="3024934"/>
                </a:lnTo>
                <a:lnTo>
                  <a:pt x="0" y="302493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6" id="16"/>
          <p:cNvSpPr/>
          <p:nvPr/>
        </p:nvSpPr>
        <p:spPr>
          <a:xfrm flipH="false" flipV="false" rot="0">
            <a:off x="1028700" y="8738695"/>
            <a:ext cx="518602" cy="519605"/>
          </a:xfrm>
          <a:custGeom>
            <a:avLst/>
            <a:gdLst/>
            <a:ahLst/>
            <a:cxnLst/>
            <a:rect r="r" b="b" t="t" l="l"/>
            <a:pathLst>
              <a:path h="519605" w="518602">
                <a:moveTo>
                  <a:pt x="0" y="0"/>
                </a:moveTo>
                <a:lnTo>
                  <a:pt x="518602" y="0"/>
                </a:lnTo>
                <a:lnTo>
                  <a:pt x="518602" y="519605"/>
                </a:lnTo>
                <a:lnTo>
                  <a:pt x="0" y="519605"/>
                </a:lnTo>
                <a:lnTo>
                  <a:pt x="0" y="0"/>
                </a:lnTo>
                <a:close/>
              </a:path>
            </a:pathLst>
          </a:custGeom>
          <a:blipFill>
            <a:blip r:embed="rId18">
              <a:extLst>
                <a:ext uri="{96DAC541-7B7A-43D3-8B79-37D633B846F1}">
                  <asvg:svgBlip xmlns:asvg="http://schemas.microsoft.com/office/drawing/2016/SVG/main" r:embed="rId19"/>
                </a:ext>
              </a:extLst>
            </a:blip>
            <a:stretch>
              <a:fillRect l="0" t="0" r="-95977" b="0"/>
            </a:stretch>
          </a:blipFill>
          <a:ln w="9525" cap="rnd">
            <a:solidFill>
              <a:srgbClr val="FFFFFF"/>
            </a:solidFill>
            <a:prstDash val="solid"/>
            <a:round/>
          </a:ln>
        </p:spPr>
      </p:sp>
      <p:sp>
        <p:nvSpPr>
          <p:cNvPr name="Freeform 17" id="17"/>
          <p:cNvSpPr/>
          <p:nvPr/>
        </p:nvSpPr>
        <p:spPr>
          <a:xfrm flipH="false" flipV="false" rot="0">
            <a:off x="5209606" y="8738695"/>
            <a:ext cx="518914" cy="519605"/>
          </a:xfrm>
          <a:custGeom>
            <a:avLst/>
            <a:gdLst/>
            <a:ahLst/>
            <a:cxnLst/>
            <a:rect r="r" b="b" t="t" l="l"/>
            <a:pathLst>
              <a:path h="519605" w="518914">
                <a:moveTo>
                  <a:pt x="0" y="0"/>
                </a:moveTo>
                <a:lnTo>
                  <a:pt x="518914" y="0"/>
                </a:lnTo>
                <a:lnTo>
                  <a:pt x="518914" y="519605"/>
                </a:lnTo>
                <a:lnTo>
                  <a:pt x="0" y="519605"/>
                </a:lnTo>
                <a:lnTo>
                  <a:pt x="0" y="0"/>
                </a:lnTo>
                <a:close/>
              </a:path>
            </a:pathLst>
          </a:custGeom>
          <a:blipFill>
            <a:blip r:embed="rId20">
              <a:extLst>
                <a:ext uri="{96DAC541-7B7A-43D3-8B79-37D633B846F1}">
                  <asvg:svgBlip xmlns:asvg="http://schemas.microsoft.com/office/drawing/2016/SVG/main" r:embed="rId21"/>
                </a:ext>
              </a:extLst>
            </a:blip>
            <a:stretch>
              <a:fillRect l="0" t="0" r="-164378" b="0"/>
            </a:stretch>
          </a:blipFill>
          <a:ln w="9525" cap="rnd">
            <a:solidFill>
              <a:srgbClr val="FFFFFF"/>
            </a:solidFill>
            <a:prstDash val="solid"/>
            <a:round/>
          </a:ln>
        </p:spPr>
      </p:sp>
      <p:sp>
        <p:nvSpPr>
          <p:cNvPr name="Freeform 18" id="18"/>
          <p:cNvSpPr/>
          <p:nvPr/>
        </p:nvSpPr>
        <p:spPr>
          <a:xfrm flipH="false" flipV="false" rot="0">
            <a:off x="9390512" y="8738137"/>
            <a:ext cx="518664" cy="520163"/>
          </a:xfrm>
          <a:custGeom>
            <a:avLst/>
            <a:gdLst/>
            <a:ahLst/>
            <a:cxnLst/>
            <a:rect r="r" b="b" t="t" l="l"/>
            <a:pathLst>
              <a:path h="520163" w="518664">
                <a:moveTo>
                  <a:pt x="0" y="0"/>
                </a:moveTo>
                <a:lnTo>
                  <a:pt x="518664" y="0"/>
                </a:lnTo>
                <a:lnTo>
                  <a:pt x="518664" y="520163"/>
                </a:lnTo>
                <a:lnTo>
                  <a:pt x="0" y="520163"/>
                </a:lnTo>
                <a:lnTo>
                  <a:pt x="0" y="0"/>
                </a:lnTo>
                <a:close/>
              </a:path>
            </a:pathLst>
          </a:custGeom>
          <a:blipFill>
            <a:blip r:embed="rId16">
              <a:extLst>
                <a:ext uri="{96DAC541-7B7A-43D3-8B79-37D633B846F1}">
                  <asvg:svgBlip xmlns:asvg="http://schemas.microsoft.com/office/drawing/2016/SVG/main" r:embed="rId22"/>
                </a:ext>
              </a:extLst>
            </a:blip>
            <a:stretch>
              <a:fillRect l="0" t="0" r="-22117" b="0"/>
            </a:stretch>
          </a:blipFill>
          <a:ln w="9525" cap="rnd">
            <a:solidFill>
              <a:srgbClr val="FFFFFF"/>
            </a:solidFill>
            <a:prstDash val="solid"/>
            <a:round/>
          </a:ln>
        </p:spPr>
      </p:sp>
      <p:sp>
        <p:nvSpPr>
          <p:cNvPr name="AutoShape 19" id="19"/>
          <p:cNvSpPr/>
          <p:nvPr/>
        </p:nvSpPr>
        <p:spPr>
          <a:xfrm flipH="true">
            <a:off x="5469409"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AutoShape 20" id="20"/>
          <p:cNvSpPr/>
          <p:nvPr/>
        </p:nvSpPr>
        <p:spPr>
          <a:xfrm flipH="true">
            <a:off x="9650315"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AutoShape 21" id="21"/>
          <p:cNvSpPr/>
          <p:nvPr/>
        </p:nvSpPr>
        <p:spPr>
          <a:xfrm flipH="true">
            <a:off x="13831220"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Freeform 22" id="22"/>
          <p:cNvSpPr/>
          <p:nvPr/>
        </p:nvSpPr>
        <p:spPr>
          <a:xfrm flipH="false" flipV="false" rot="0">
            <a:off x="13571418" y="8738695"/>
            <a:ext cx="519605" cy="519605"/>
          </a:xfrm>
          <a:custGeom>
            <a:avLst/>
            <a:gdLst/>
            <a:ahLst/>
            <a:cxnLst/>
            <a:rect r="r" b="b" t="t" l="l"/>
            <a:pathLst>
              <a:path h="519605" w="519605">
                <a:moveTo>
                  <a:pt x="0" y="0"/>
                </a:moveTo>
                <a:lnTo>
                  <a:pt x="519605" y="0"/>
                </a:lnTo>
                <a:lnTo>
                  <a:pt x="519605" y="519605"/>
                </a:lnTo>
                <a:lnTo>
                  <a:pt x="0" y="51960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w="9525" cap="rnd">
            <a:solidFill>
              <a:srgbClr val="FFFFFF"/>
            </a:solidFill>
            <a:prstDash val="solid"/>
            <a:round/>
          </a:ln>
        </p:spPr>
      </p:sp>
      <p:grpSp>
        <p:nvGrpSpPr>
          <p:cNvPr name="Group 23" id="23"/>
          <p:cNvGrpSpPr/>
          <p:nvPr/>
        </p:nvGrpSpPr>
        <p:grpSpPr>
          <a:xfrm rot="-10800000">
            <a:off x="5219651" y="5725946"/>
            <a:ext cx="3683330" cy="2470180"/>
            <a:chOff x="0" y="0"/>
            <a:chExt cx="970095" cy="650582"/>
          </a:xfrm>
        </p:grpSpPr>
        <p:sp>
          <p:nvSpPr>
            <p:cNvPr name="Freeform 24" id="24"/>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25" id="25"/>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grpSp>
        <p:nvGrpSpPr>
          <p:cNvPr name="Group 26" id="26"/>
          <p:cNvGrpSpPr/>
          <p:nvPr/>
        </p:nvGrpSpPr>
        <p:grpSpPr>
          <a:xfrm rot="-10800000">
            <a:off x="9397341" y="5725946"/>
            <a:ext cx="3683330" cy="2470180"/>
            <a:chOff x="0" y="0"/>
            <a:chExt cx="970095" cy="650582"/>
          </a:xfrm>
        </p:grpSpPr>
        <p:sp>
          <p:nvSpPr>
            <p:cNvPr name="Freeform 27" id="27"/>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28" id="28"/>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grpSp>
        <p:nvGrpSpPr>
          <p:cNvPr name="Group 29" id="29"/>
          <p:cNvGrpSpPr/>
          <p:nvPr/>
        </p:nvGrpSpPr>
        <p:grpSpPr>
          <a:xfrm rot="-10800000">
            <a:off x="13566445" y="5725946"/>
            <a:ext cx="3683330" cy="2470180"/>
            <a:chOff x="0" y="0"/>
            <a:chExt cx="970095" cy="650582"/>
          </a:xfrm>
        </p:grpSpPr>
        <p:sp>
          <p:nvSpPr>
            <p:cNvPr name="Freeform 30" id="30"/>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31" id="31"/>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Freeform 32" id="32"/>
          <p:cNvSpPr/>
          <p:nvPr/>
        </p:nvSpPr>
        <p:spPr>
          <a:xfrm flipH="false" flipV="false" rot="0">
            <a:off x="0" y="9982200"/>
            <a:ext cx="18288000" cy="1897380"/>
          </a:xfrm>
          <a:custGeom>
            <a:avLst/>
            <a:gdLst/>
            <a:ahLst/>
            <a:cxnLst/>
            <a:rect r="r" b="b" t="t" l="l"/>
            <a:pathLst>
              <a:path h="1897380" w="18288000">
                <a:moveTo>
                  <a:pt x="0" y="0"/>
                </a:moveTo>
                <a:lnTo>
                  <a:pt x="18288000" y="0"/>
                </a:lnTo>
                <a:lnTo>
                  <a:pt x="18288000" y="1897380"/>
                </a:lnTo>
                <a:lnTo>
                  <a:pt x="0" y="189738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TextBox 33" id="33"/>
          <p:cNvSpPr txBox="true"/>
          <p:nvPr/>
        </p:nvSpPr>
        <p:spPr>
          <a:xfrm rot="0">
            <a:off x="1670703" y="8712748"/>
            <a:ext cx="2948353" cy="8000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“Menampilkan daf</a:t>
            </a:r>
            <a:r>
              <a:rPr lang="en-US" sz="1500">
                <a:solidFill>
                  <a:srgbClr val="FFFFFF"/>
                </a:solidFill>
                <a:latin typeface="Aileron"/>
                <a:ea typeface="Aileron"/>
                <a:cs typeface="Aileron"/>
                <a:sym typeface="Aileron"/>
              </a:rPr>
              <a:t>tar kendaraan pelanggan yang akan dipilih untuk melakukan booking servis.”</a:t>
            </a:r>
          </a:p>
        </p:txBody>
      </p:sp>
      <p:sp>
        <p:nvSpPr>
          <p:cNvPr name="TextBox 34" id="34"/>
          <p:cNvSpPr txBox="true"/>
          <p:nvPr/>
        </p:nvSpPr>
        <p:spPr>
          <a:xfrm rot="0">
            <a:off x="1128047"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1</a:t>
            </a:r>
          </a:p>
        </p:txBody>
      </p:sp>
      <p:sp>
        <p:nvSpPr>
          <p:cNvPr name="TextBox 35" id="35"/>
          <p:cNvSpPr txBox="true"/>
          <p:nvPr/>
        </p:nvSpPr>
        <p:spPr>
          <a:xfrm rot="0">
            <a:off x="5949135" y="8712748"/>
            <a:ext cx="2948353" cy="10667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“Halaman yang digunakan untuk menentukan jenis layanan servis, keluhan, kebutuhan sparepart, dan mekanik”</a:t>
            </a:r>
          </a:p>
        </p:txBody>
      </p:sp>
      <p:sp>
        <p:nvSpPr>
          <p:cNvPr name="TextBox 36" id="36"/>
          <p:cNvSpPr txBox="true"/>
          <p:nvPr/>
        </p:nvSpPr>
        <p:spPr>
          <a:xfrm rot="0">
            <a:off x="5308953"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2</a:t>
            </a:r>
          </a:p>
        </p:txBody>
      </p:sp>
      <p:sp>
        <p:nvSpPr>
          <p:cNvPr name="TextBox 37" id="37"/>
          <p:cNvSpPr txBox="true"/>
          <p:nvPr/>
        </p:nvSpPr>
        <p:spPr>
          <a:xfrm rot="0">
            <a:off x="10130041" y="8712748"/>
            <a:ext cx="2948353" cy="1066799"/>
          </a:xfrm>
          <a:prstGeom prst="rect">
            <a:avLst/>
          </a:prstGeom>
        </p:spPr>
        <p:txBody>
          <a:bodyPr anchor="t" rtlCol="false" tIns="0" lIns="0" bIns="0" rIns="0">
            <a:spAutoFit/>
          </a:bodyPr>
          <a:lstStyle/>
          <a:p>
            <a:pPr algn="l">
              <a:lnSpc>
                <a:spcPts val="2100"/>
              </a:lnSpc>
            </a:pPr>
            <a:r>
              <a:rPr lang="en-US" sz="1500">
                <a:solidFill>
                  <a:srgbClr val="FFFFFF"/>
                </a:solidFill>
                <a:latin typeface="Aileron"/>
                <a:ea typeface="Aileron"/>
                <a:cs typeface="Aileron"/>
                <a:sym typeface="Aileron"/>
              </a:rPr>
              <a:t>“Halaman untuk menentukan jadwal kedatangan servis sesuai dengan waktu yang tersedia.”</a:t>
            </a:r>
          </a:p>
          <a:p>
            <a:pPr algn="l" marL="0" indent="0" lvl="0">
              <a:lnSpc>
                <a:spcPts val="2100"/>
              </a:lnSpc>
              <a:spcBef>
                <a:spcPct val="0"/>
              </a:spcBef>
            </a:pPr>
          </a:p>
        </p:txBody>
      </p:sp>
      <p:sp>
        <p:nvSpPr>
          <p:cNvPr name="TextBox 38" id="38"/>
          <p:cNvSpPr txBox="true"/>
          <p:nvPr/>
        </p:nvSpPr>
        <p:spPr>
          <a:xfrm rot="0">
            <a:off x="9489859"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3</a:t>
            </a:r>
          </a:p>
        </p:txBody>
      </p:sp>
      <p:sp>
        <p:nvSpPr>
          <p:cNvPr name="TextBox 39" id="39"/>
          <p:cNvSpPr txBox="true"/>
          <p:nvPr/>
        </p:nvSpPr>
        <p:spPr>
          <a:xfrm rot="0">
            <a:off x="13670765"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4</a:t>
            </a:r>
          </a:p>
        </p:txBody>
      </p:sp>
      <p:sp>
        <p:nvSpPr>
          <p:cNvPr name="TextBox 40" id="40"/>
          <p:cNvSpPr txBox="true"/>
          <p:nvPr/>
        </p:nvSpPr>
        <p:spPr>
          <a:xfrm rot="0">
            <a:off x="1028700" y="1460384"/>
            <a:ext cx="12219446" cy="1260474"/>
          </a:xfrm>
          <a:prstGeom prst="rect">
            <a:avLst/>
          </a:prstGeom>
        </p:spPr>
        <p:txBody>
          <a:bodyPr anchor="t" rtlCol="false" tIns="0" lIns="0" bIns="0" rIns="0">
            <a:spAutoFit/>
          </a:bodyPr>
          <a:lstStyle/>
          <a:p>
            <a:pPr algn="l">
              <a:lnSpc>
                <a:spcPts val="9199"/>
              </a:lnSpc>
            </a:pPr>
            <a:r>
              <a:rPr lang="en-US" sz="9999" spc="-539">
                <a:solidFill>
                  <a:srgbClr val="FFFFFF"/>
                </a:solidFill>
                <a:latin typeface="Aileron"/>
                <a:ea typeface="Aileron"/>
                <a:cs typeface="Aileron"/>
                <a:sym typeface="Aileron"/>
              </a:rPr>
              <a:t>Desain UI (Pelanggan)</a:t>
            </a:r>
          </a:p>
        </p:txBody>
      </p:sp>
      <p:sp>
        <p:nvSpPr>
          <p:cNvPr name="TextBox 41" id="41"/>
          <p:cNvSpPr txBox="true"/>
          <p:nvPr/>
        </p:nvSpPr>
        <p:spPr>
          <a:xfrm rot="0">
            <a:off x="14414873" y="8693697"/>
            <a:ext cx="2948353" cy="1066799"/>
          </a:xfrm>
          <a:prstGeom prst="rect">
            <a:avLst/>
          </a:prstGeom>
        </p:spPr>
        <p:txBody>
          <a:bodyPr anchor="t" rtlCol="false" tIns="0" lIns="0" bIns="0" rIns="0">
            <a:spAutoFit/>
          </a:bodyPr>
          <a:lstStyle/>
          <a:p>
            <a:pPr algn="l">
              <a:lnSpc>
                <a:spcPts val="2100"/>
              </a:lnSpc>
            </a:pPr>
            <a:r>
              <a:rPr lang="en-US" sz="1500">
                <a:solidFill>
                  <a:srgbClr val="FFFFFF"/>
                </a:solidFill>
                <a:latin typeface="Aileron"/>
                <a:ea typeface="Aileron"/>
                <a:cs typeface="Aileron"/>
                <a:sym typeface="Aileron"/>
              </a:rPr>
              <a:t>“Menampilkan status pengerjaan servis, detail</a:t>
            </a:r>
            <a:r>
              <a:rPr lang="en-US" sz="1500">
                <a:solidFill>
                  <a:srgbClr val="FFFFFF"/>
                </a:solidFill>
                <a:latin typeface="Aileron"/>
                <a:ea typeface="Aileron"/>
                <a:cs typeface="Aileron"/>
                <a:sym typeface="Aileron"/>
              </a:rPr>
              <a:t> biaya, dan metode pembayaran pelanggan.”</a:t>
            </a:r>
          </a:p>
          <a:p>
            <a:pPr algn="l" marL="0" indent="0" lvl="0">
              <a:lnSpc>
                <a:spcPts val="2100"/>
              </a:lnSpc>
              <a:spcBef>
                <a:spcPct val="0"/>
              </a:spcBef>
            </a:pPr>
          </a:p>
        </p:txBody>
      </p:sp>
    </p:spTree>
  </p:cSld>
  <p:clrMapOvr>
    <a:masterClrMapping/>
  </p:clrMapOvr>
  <p:transition spd="slow">
    <p:push dir="u"/>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true" flipV="false" rot="-10740912">
            <a:off x="-1763806" y="-2163376"/>
            <a:ext cx="7064069" cy="6384152"/>
          </a:xfrm>
          <a:custGeom>
            <a:avLst/>
            <a:gdLst/>
            <a:ahLst/>
            <a:cxnLst/>
            <a:rect r="r" b="b" t="t" l="l"/>
            <a:pathLst>
              <a:path h="6384152" w="7064069">
                <a:moveTo>
                  <a:pt x="7064069" y="0"/>
                </a:moveTo>
                <a:lnTo>
                  <a:pt x="0" y="0"/>
                </a:lnTo>
                <a:lnTo>
                  <a:pt x="0" y="6384152"/>
                </a:lnTo>
                <a:lnTo>
                  <a:pt x="7064069" y="6384152"/>
                </a:lnTo>
                <a:lnTo>
                  <a:pt x="706406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9517" y="2989891"/>
            <a:ext cx="3130802" cy="6356958"/>
          </a:xfrm>
          <a:custGeom>
            <a:avLst/>
            <a:gdLst/>
            <a:ahLst/>
            <a:cxnLst/>
            <a:rect r="r" b="b" t="t" l="l"/>
            <a:pathLst>
              <a:path h="6356958" w="3130802">
                <a:moveTo>
                  <a:pt x="0" y="0"/>
                </a:moveTo>
                <a:lnTo>
                  <a:pt x="3130801" y="0"/>
                </a:lnTo>
                <a:lnTo>
                  <a:pt x="3130801" y="6356958"/>
                </a:lnTo>
                <a:lnTo>
                  <a:pt x="0" y="6356958"/>
                </a:lnTo>
                <a:lnTo>
                  <a:pt x="0" y="0"/>
                </a:lnTo>
                <a:close/>
              </a:path>
            </a:pathLst>
          </a:custGeom>
          <a:blipFill>
            <a:blip r:embed="rId4"/>
            <a:stretch>
              <a:fillRect l="0" t="0" r="0" b="0"/>
            </a:stretch>
          </a:blipFill>
        </p:spPr>
      </p:sp>
      <p:sp>
        <p:nvSpPr>
          <p:cNvPr name="Freeform 4" id="4"/>
          <p:cNvSpPr/>
          <p:nvPr/>
        </p:nvSpPr>
        <p:spPr>
          <a:xfrm flipH="false" flipV="false" rot="-10792644">
            <a:off x="13086641" y="-3858533"/>
            <a:ext cx="7292627" cy="7717066"/>
          </a:xfrm>
          <a:custGeom>
            <a:avLst/>
            <a:gdLst/>
            <a:ahLst/>
            <a:cxnLst/>
            <a:rect r="r" b="b" t="t" l="l"/>
            <a:pathLst>
              <a:path h="7717066" w="7292627">
                <a:moveTo>
                  <a:pt x="0" y="0"/>
                </a:moveTo>
                <a:lnTo>
                  <a:pt x="7292627" y="0"/>
                </a:lnTo>
                <a:lnTo>
                  <a:pt x="7292627" y="7717066"/>
                </a:lnTo>
                <a:lnTo>
                  <a:pt x="0" y="7717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33253" y="8155952"/>
            <a:ext cx="3683330" cy="2137262"/>
          </a:xfrm>
          <a:custGeom>
            <a:avLst/>
            <a:gdLst/>
            <a:ahLst/>
            <a:cxnLst/>
            <a:rect r="r" b="b" t="t" l="l"/>
            <a:pathLst>
              <a:path h="2137262" w="3683330">
                <a:moveTo>
                  <a:pt x="0" y="0"/>
                </a:moveTo>
                <a:lnTo>
                  <a:pt x="3683329" y="0"/>
                </a:lnTo>
                <a:lnTo>
                  <a:pt x="3683329" y="2137262"/>
                </a:lnTo>
                <a:lnTo>
                  <a:pt x="0" y="2137262"/>
                </a:lnTo>
                <a:lnTo>
                  <a:pt x="0" y="0"/>
                </a:lnTo>
                <a:close/>
              </a:path>
            </a:pathLst>
          </a:custGeom>
          <a:blipFill>
            <a:blip r:embed="rId7">
              <a:extLst>
                <a:ext uri="{96DAC541-7B7A-43D3-8B79-37D633B846F1}">
                  <asvg:svgBlip xmlns:asvg="http://schemas.microsoft.com/office/drawing/2016/SVG/main" r:embed="rId8"/>
                </a:ext>
              </a:extLst>
            </a:blip>
            <a:stretch>
              <a:fillRect l="0" t="0" r="-53202" b="0"/>
            </a:stretch>
          </a:blipFill>
          <a:ln cap="sq">
            <a:noFill/>
            <a:prstDash val="solid"/>
            <a:miter/>
          </a:ln>
        </p:spPr>
      </p:sp>
      <p:grpSp>
        <p:nvGrpSpPr>
          <p:cNvPr name="Group 6" id="6"/>
          <p:cNvGrpSpPr/>
          <p:nvPr/>
        </p:nvGrpSpPr>
        <p:grpSpPr>
          <a:xfrm rot="-10800000">
            <a:off x="1035529" y="5935140"/>
            <a:ext cx="3683330" cy="2470180"/>
            <a:chOff x="0" y="0"/>
            <a:chExt cx="970095" cy="650582"/>
          </a:xfrm>
        </p:grpSpPr>
        <p:sp>
          <p:nvSpPr>
            <p:cNvPr name="Freeform 7" id="7"/>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8" id="8"/>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AutoShape 9" id="9"/>
          <p:cNvSpPr/>
          <p:nvPr/>
        </p:nvSpPr>
        <p:spPr>
          <a:xfrm flipH="true">
            <a:off x="1288503"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Freeform 10" id="10"/>
          <p:cNvSpPr/>
          <p:nvPr/>
        </p:nvSpPr>
        <p:spPr>
          <a:xfrm flipH="false" flipV="false" rot="0">
            <a:off x="1028700" y="8738695"/>
            <a:ext cx="518602" cy="519605"/>
          </a:xfrm>
          <a:custGeom>
            <a:avLst/>
            <a:gdLst/>
            <a:ahLst/>
            <a:cxnLst/>
            <a:rect r="r" b="b" t="t" l="l"/>
            <a:pathLst>
              <a:path h="519605" w="518602">
                <a:moveTo>
                  <a:pt x="0" y="0"/>
                </a:moveTo>
                <a:lnTo>
                  <a:pt x="518602" y="0"/>
                </a:lnTo>
                <a:lnTo>
                  <a:pt x="518602" y="519605"/>
                </a:lnTo>
                <a:lnTo>
                  <a:pt x="0" y="519605"/>
                </a:lnTo>
                <a:lnTo>
                  <a:pt x="0" y="0"/>
                </a:lnTo>
                <a:close/>
              </a:path>
            </a:pathLst>
          </a:custGeom>
          <a:blipFill>
            <a:blip r:embed="rId9">
              <a:extLst>
                <a:ext uri="{96DAC541-7B7A-43D3-8B79-37D633B846F1}">
                  <asvg:svgBlip xmlns:asvg="http://schemas.microsoft.com/office/drawing/2016/SVG/main" r:embed="rId10"/>
                </a:ext>
              </a:extLst>
            </a:blip>
            <a:stretch>
              <a:fillRect l="0" t="0" r="-95977" b="0"/>
            </a:stretch>
          </a:blipFill>
          <a:ln w="9525" cap="rnd">
            <a:solidFill>
              <a:srgbClr val="FFFFFF"/>
            </a:solidFill>
            <a:prstDash val="solid"/>
            <a:round/>
          </a:ln>
        </p:spPr>
      </p:sp>
      <p:grpSp>
        <p:nvGrpSpPr>
          <p:cNvPr name="Group 11" id="11"/>
          <p:cNvGrpSpPr/>
          <p:nvPr/>
        </p:nvGrpSpPr>
        <p:grpSpPr>
          <a:xfrm rot="-10800000">
            <a:off x="5204634" y="5685772"/>
            <a:ext cx="3683330" cy="2470180"/>
            <a:chOff x="0" y="0"/>
            <a:chExt cx="970095" cy="650582"/>
          </a:xfrm>
        </p:grpSpPr>
        <p:sp>
          <p:nvSpPr>
            <p:cNvPr name="Freeform 12" id="12"/>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13" id="13"/>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10800000">
            <a:off x="9397341" y="5685772"/>
            <a:ext cx="3683330" cy="2470180"/>
            <a:chOff x="0" y="0"/>
            <a:chExt cx="970095" cy="650582"/>
          </a:xfrm>
        </p:grpSpPr>
        <p:sp>
          <p:nvSpPr>
            <p:cNvPr name="Freeform 15" id="15"/>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16" id="16"/>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10800000">
            <a:off x="13566445" y="5685772"/>
            <a:ext cx="3683330" cy="2470180"/>
            <a:chOff x="0" y="0"/>
            <a:chExt cx="970095" cy="650582"/>
          </a:xfrm>
        </p:grpSpPr>
        <p:sp>
          <p:nvSpPr>
            <p:cNvPr name="Freeform 18" id="18"/>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19" id="19"/>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Freeform 20" id="20"/>
          <p:cNvSpPr/>
          <p:nvPr/>
        </p:nvSpPr>
        <p:spPr>
          <a:xfrm flipH="false" flipV="false" rot="0">
            <a:off x="0" y="9982200"/>
            <a:ext cx="18288000" cy="1897380"/>
          </a:xfrm>
          <a:custGeom>
            <a:avLst/>
            <a:gdLst/>
            <a:ahLst/>
            <a:cxnLst/>
            <a:rect r="r" b="b" t="t" l="l"/>
            <a:pathLst>
              <a:path h="1897380" w="18288000">
                <a:moveTo>
                  <a:pt x="0" y="0"/>
                </a:moveTo>
                <a:lnTo>
                  <a:pt x="18288000" y="0"/>
                </a:lnTo>
                <a:lnTo>
                  <a:pt x="18288000" y="1897380"/>
                </a:lnTo>
                <a:lnTo>
                  <a:pt x="0" y="18973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21" id="21"/>
          <p:cNvSpPr txBox="true"/>
          <p:nvPr/>
        </p:nvSpPr>
        <p:spPr>
          <a:xfrm rot="0">
            <a:off x="1128047"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1</a:t>
            </a:r>
          </a:p>
        </p:txBody>
      </p:sp>
      <p:sp>
        <p:nvSpPr>
          <p:cNvPr name="TextBox 22" id="22"/>
          <p:cNvSpPr txBox="true"/>
          <p:nvPr/>
        </p:nvSpPr>
        <p:spPr>
          <a:xfrm rot="0">
            <a:off x="1028700" y="1460384"/>
            <a:ext cx="12219446" cy="1260474"/>
          </a:xfrm>
          <a:prstGeom prst="rect">
            <a:avLst/>
          </a:prstGeom>
        </p:spPr>
        <p:txBody>
          <a:bodyPr anchor="t" rtlCol="false" tIns="0" lIns="0" bIns="0" rIns="0">
            <a:spAutoFit/>
          </a:bodyPr>
          <a:lstStyle/>
          <a:p>
            <a:pPr algn="l">
              <a:lnSpc>
                <a:spcPts val="9199"/>
              </a:lnSpc>
            </a:pPr>
            <a:r>
              <a:rPr lang="en-US" sz="9999" spc="-539">
                <a:solidFill>
                  <a:srgbClr val="FFFFFF"/>
                </a:solidFill>
                <a:latin typeface="Aileron"/>
                <a:ea typeface="Aileron"/>
                <a:cs typeface="Aileron"/>
                <a:sym typeface="Aileron"/>
              </a:rPr>
              <a:t>Desain UI (Pelanggan)</a:t>
            </a:r>
          </a:p>
        </p:txBody>
      </p:sp>
      <p:sp>
        <p:nvSpPr>
          <p:cNvPr name="TextBox 23" id="23"/>
          <p:cNvSpPr txBox="true"/>
          <p:nvPr/>
        </p:nvSpPr>
        <p:spPr>
          <a:xfrm rot="0">
            <a:off x="1768229" y="8693697"/>
            <a:ext cx="2948353" cy="10667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t>
            </a:r>
            <a:r>
              <a:rPr lang="en-US" sz="1500">
                <a:solidFill>
                  <a:srgbClr val="FFFFFF"/>
                </a:solidFill>
                <a:latin typeface="Aileron"/>
                <a:ea typeface="Aileron"/>
                <a:cs typeface="Aileron"/>
                <a:sym typeface="Aileron"/>
              </a:rPr>
              <a:t>an konfirmasi pembayaran yang telah berhasil dilakukan beserta rincian transaksi dan total biaya servis”</a:t>
            </a:r>
          </a:p>
        </p:txBody>
      </p:sp>
    </p:spTree>
  </p:cSld>
  <p:clrMapOvr>
    <a:masterClrMapping/>
  </p:clrMapOvr>
  <p:transition spd="slow">
    <p:push dir="u"/>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true" flipV="false" rot="-10740912">
            <a:off x="-1763806" y="-2163376"/>
            <a:ext cx="7064069" cy="6384152"/>
          </a:xfrm>
          <a:custGeom>
            <a:avLst/>
            <a:gdLst/>
            <a:ahLst/>
            <a:cxnLst/>
            <a:rect r="r" b="b" t="t" l="l"/>
            <a:pathLst>
              <a:path h="6384152" w="7064069">
                <a:moveTo>
                  <a:pt x="7064069" y="0"/>
                </a:moveTo>
                <a:lnTo>
                  <a:pt x="0" y="0"/>
                </a:lnTo>
                <a:lnTo>
                  <a:pt x="0" y="6384152"/>
                </a:lnTo>
                <a:lnTo>
                  <a:pt x="7064069" y="6384152"/>
                </a:lnTo>
                <a:lnTo>
                  <a:pt x="706406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792644">
            <a:off x="13086641" y="-3858533"/>
            <a:ext cx="7292627" cy="7717066"/>
          </a:xfrm>
          <a:custGeom>
            <a:avLst/>
            <a:gdLst/>
            <a:ahLst/>
            <a:cxnLst/>
            <a:rect r="r" b="b" t="t" l="l"/>
            <a:pathLst>
              <a:path h="7717066" w="7292627">
                <a:moveTo>
                  <a:pt x="0" y="0"/>
                </a:moveTo>
                <a:lnTo>
                  <a:pt x="7292627" y="0"/>
                </a:lnTo>
                <a:lnTo>
                  <a:pt x="7292627" y="7717066"/>
                </a:lnTo>
                <a:lnTo>
                  <a:pt x="0" y="7717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3861759" y="2989891"/>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6"/>
            <a:stretch>
              <a:fillRect l="0" t="0" r="0" b="0"/>
            </a:stretch>
          </a:blipFill>
        </p:spPr>
      </p:sp>
      <p:sp>
        <p:nvSpPr>
          <p:cNvPr name="Freeform 5" id="5"/>
          <p:cNvSpPr/>
          <p:nvPr/>
        </p:nvSpPr>
        <p:spPr>
          <a:xfrm flipH="false" flipV="false" rot="0">
            <a:off x="9728517" y="2989891"/>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7"/>
            <a:stretch>
              <a:fillRect l="0" t="0" r="0" b="0"/>
            </a:stretch>
          </a:blipFill>
        </p:spPr>
      </p:sp>
      <p:sp>
        <p:nvSpPr>
          <p:cNvPr name="Freeform 6" id="6"/>
          <p:cNvSpPr/>
          <p:nvPr/>
        </p:nvSpPr>
        <p:spPr>
          <a:xfrm flipH="false" flipV="false" rot="0">
            <a:off x="5629865" y="2989891"/>
            <a:ext cx="3130802" cy="6356958"/>
          </a:xfrm>
          <a:custGeom>
            <a:avLst/>
            <a:gdLst/>
            <a:ahLst/>
            <a:cxnLst/>
            <a:rect r="r" b="b" t="t" l="l"/>
            <a:pathLst>
              <a:path h="6356958" w="3130802">
                <a:moveTo>
                  <a:pt x="0" y="0"/>
                </a:moveTo>
                <a:lnTo>
                  <a:pt x="3130801" y="0"/>
                </a:lnTo>
                <a:lnTo>
                  <a:pt x="3130801" y="6356958"/>
                </a:lnTo>
                <a:lnTo>
                  <a:pt x="0" y="6356958"/>
                </a:lnTo>
                <a:lnTo>
                  <a:pt x="0" y="0"/>
                </a:lnTo>
                <a:close/>
              </a:path>
            </a:pathLst>
          </a:custGeom>
          <a:blipFill>
            <a:blip r:embed="rId8"/>
            <a:stretch>
              <a:fillRect l="0" t="0" r="0" b="0"/>
            </a:stretch>
          </a:blipFill>
        </p:spPr>
      </p:sp>
      <p:sp>
        <p:nvSpPr>
          <p:cNvPr name="Freeform 7" id="7"/>
          <p:cNvSpPr/>
          <p:nvPr/>
        </p:nvSpPr>
        <p:spPr>
          <a:xfrm flipH="false" flipV="false" rot="0">
            <a:off x="1540432" y="2989891"/>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9"/>
            <a:stretch>
              <a:fillRect l="0" t="0" r="0" b="0"/>
            </a:stretch>
          </a:blipFill>
        </p:spPr>
      </p:sp>
      <p:sp>
        <p:nvSpPr>
          <p:cNvPr name="Freeform 8" id="8"/>
          <p:cNvSpPr/>
          <p:nvPr/>
        </p:nvSpPr>
        <p:spPr>
          <a:xfrm flipH="false" flipV="false" rot="0">
            <a:off x="5236944" y="8146427"/>
            <a:ext cx="3648742" cy="1972131"/>
          </a:xfrm>
          <a:custGeom>
            <a:avLst/>
            <a:gdLst/>
            <a:ahLst/>
            <a:cxnLst/>
            <a:rect r="r" b="b" t="t" l="l"/>
            <a:pathLst>
              <a:path h="1972131" w="3648742">
                <a:moveTo>
                  <a:pt x="0" y="0"/>
                </a:moveTo>
                <a:lnTo>
                  <a:pt x="3648743" y="0"/>
                </a:lnTo>
                <a:lnTo>
                  <a:pt x="3648743" y="1972131"/>
                </a:lnTo>
                <a:lnTo>
                  <a:pt x="0" y="1972131"/>
                </a:lnTo>
                <a:lnTo>
                  <a:pt x="0" y="0"/>
                </a:lnTo>
                <a:close/>
              </a:path>
            </a:pathLst>
          </a:custGeom>
          <a:blipFill>
            <a:blip r:embed="rId10">
              <a:extLst>
                <a:ext uri="{96DAC541-7B7A-43D3-8B79-37D633B846F1}">
                  <asvg:svgBlip xmlns:asvg="http://schemas.microsoft.com/office/drawing/2016/SVG/main" r:embed="rId11"/>
                </a:ext>
              </a:extLst>
            </a:blip>
            <a:stretch>
              <a:fillRect l="0" t="0" r="-66306" b="0"/>
            </a:stretch>
          </a:blipFill>
          <a:ln cap="sq">
            <a:noFill/>
            <a:prstDash val="solid"/>
            <a:miter/>
          </a:ln>
        </p:spPr>
      </p:sp>
      <p:sp>
        <p:nvSpPr>
          <p:cNvPr name="Freeform 9" id="9"/>
          <p:cNvSpPr/>
          <p:nvPr/>
        </p:nvSpPr>
        <p:spPr>
          <a:xfrm flipH="false" flipV="false" rot="0">
            <a:off x="1033253" y="8155952"/>
            <a:ext cx="3683330" cy="2137262"/>
          </a:xfrm>
          <a:custGeom>
            <a:avLst/>
            <a:gdLst/>
            <a:ahLst/>
            <a:cxnLst/>
            <a:rect r="r" b="b" t="t" l="l"/>
            <a:pathLst>
              <a:path h="2137262" w="3683330">
                <a:moveTo>
                  <a:pt x="0" y="0"/>
                </a:moveTo>
                <a:lnTo>
                  <a:pt x="3683329" y="0"/>
                </a:lnTo>
                <a:lnTo>
                  <a:pt x="3683329" y="2137262"/>
                </a:lnTo>
                <a:lnTo>
                  <a:pt x="0" y="2137262"/>
                </a:lnTo>
                <a:lnTo>
                  <a:pt x="0" y="0"/>
                </a:lnTo>
                <a:close/>
              </a:path>
            </a:pathLst>
          </a:custGeom>
          <a:blipFill>
            <a:blip r:embed="rId12">
              <a:extLst>
                <a:ext uri="{96DAC541-7B7A-43D3-8B79-37D633B846F1}">
                  <asvg:svgBlip xmlns:asvg="http://schemas.microsoft.com/office/drawing/2016/SVG/main" r:embed="rId13"/>
                </a:ext>
              </a:extLst>
            </a:blip>
            <a:stretch>
              <a:fillRect l="0" t="0" r="-53202" b="0"/>
            </a:stretch>
          </a:blipFill>
          <a:ln cap="sq">
            <a:noFill/>
            <a:prstDash val="solid"/>
            <a:miter/>
          </a:ln>
        </p:spPr>
      </p:sp>
      <p:sp>
        <p:nvSpPr>
          <p:cNvPr name="Freeform 10" id="10"/>
          <p:cNvSpPr/>
          <p:nvPr/>
        </p:nvSpPr>
        <p:spPr>
          <a:xfrm flipH="false" flipV="false" rot="0">
            <a:off x="9392788" y="8146427"/>
            <a:ext cx="3687882" cy="2300317"/>
          </a:xfrm>
          <a:custGeom>
            <a:avLst/>
            <a:gdLst/>
            <a:ahLst/>
            <a:cxnLst/>
            <a:rect r="r" b="b" t="t" l="l"/>
            <a:pathLst>
              <a:path h="2300317" w="3687882">
                <a:moveTo>
                  <a:pt x="0" y="0"/>
                </a:moveTo>
                <a:lnTo>
                  <a:pt x="3687882" y="0"/>
                </a:lnTo>
                <a:lnTo>
                  <a:pt x="3687882" y="2300316"/>
                </a:lnTo>
                <a:lnTo>
                  <a:pt x="0" y="230031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grpSp>
        <p:nvGrpSpPr>
          <p:cNvPr name="Group 11" id="11"/>
          <p:cNvGrpSpPr/>
          <p:nvPr/>
        </p:nvGrpSpPr>
        <p:grpSpPr>
          <a:xfrm rot="-10800000">
            <a:off x="1128047" y="5896515"/>
            <a:ext cx="3683330" cy="2470180"/>
            <a:chOff x="0" y="0"/>
            <a:chExt cx="970095" cy="650582"/>
          </a:xfrm>
        </p:grpSpPr>
        <p:sp>
          <p:nvSpPr>
            <p:cNvPr name="Freeform 12" id="12"/>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13" id="13"/>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AutoShape 14" id="14"/>
          <p:cNvSpPr/>
          <p:nvPr/>
        </p:nvSpPr>
        <p:spPr>
          <a:xfrm flipH="true">
            <a:off x="1288503"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Freeform 15" id="15"/>
          <p:cNvSpPr/>
          <p:nvPr/>
        </p:nvSpPr>
        <p:spPr>
          <a:xfrm flipH="false" flipV="false" rot="0">
            <a:off x="13585495" y="8146427"/>
            <a:ext cx="3683330" cy="3024934"/>
          </a:xfrm>
          <a:custGeom>
            <a:avLst/>
            <a:gdLst/>
            <a:ahLst/>
            <a:cxnLst/>
            <a:rect r="r" b="b" t="t" l="l"/>
            <a:pathLst>
              <a:path h="3024934" w="3683330">
                <a:moveTo>
                  <a:pt x="0" y="0"/>
                </a:moveTo>
                <a:lnTo>
                  <a:pt x="3683330" y="0"/>
                </a:lnTo>
                <a:lnTo>
                  <a:pt x="3683330" y="3024934"/>
                </a:lnTo>
                <a:lnTo>
                  <a:pt x="0" y="302493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6" id="16"/>
          <p:cNvSpPr/>
          <p:nvPr/>
        </p:nvSpPr>
        <p:spPr>
          <a:xfrm flipH="false" flipV="false" rot="0">
            <a:off x="1028700" y="8738695"/>
            <a:ext cx="518602" cy="519605"/>
          </a:xfrm>
          <a:custGeom>
            <a:avLst/>
            <a:gdLst/>
            <a:ahLst/>
            <a:cxnLst/>
            <a:rect r="r" b="b" t="t" l="l"/>
            <a:pathLst>
              <a:path h="519605" w="518602">
                <a:moveTo>
                  <a:pt x="0" y="0"/>
                </a:moveTo>
                <a:lnTo>
                  <a:pt x="518602" y="0"/>
                </a:lnTo>
                <a:lnTo>
                  <a:pt x="518602" y="519605"/>
                </a:lnTo>
                <a:lnTo>
                  <a:pt x="0" y="519605"/>
                </a:lnTo>
                <a:lnTo>
                  <a:pt x="0" y="0"/>
                </a:lnTo>
                <a:close/>
              </a:path>
            </a:pathLst>
          </a:custGeom>
          <a:blipFill>
            <a:blip r:embed="rId18">
              <a:extLst>
                <a:ext uri="{96DAC541-7B7A-43D3-8B79-37D633B846F1}">
                  <asvg:svgBlip xmlns:asvg="http://schemas.microsoft.com/office/drawing/2016/SVG/main" r:embed="rId19"/>
                </a:ext>
              </a:extLst>
            </a:blip>
            <a:stretch>
              <a:fillRect l="0" t="0" r="-95977" b="0"/>
            </a:stretch>
          </a:blipFill>
          <a:ln w="9525" cap="rnd">
            <a:solidFill>
              <a:srgbClr val="FFFFFF"/>
            </a:solidFill>
            <a:prstDash val="solid"/>
            <a:round/>
          </a:ln>
        </p:spPr>
      </p:sp>
      <p:sp>
        <p:nvSpPr>
          <p:cNvPr name="Freeform 17" id="17"/>
          <p:cNvSpPr/>
          <p:nvPr/>
        </p:nvSpPr>
        <p:spPr>
          <a:xfrm flipH="false" flipV="false" rot="0">
            <a:off x="5209606" y="8738695"/>
            <a:ext cx="518914" cy="519605"/>
          </a:xfrm>
          <a:custGeom>
            <a:avLst/>
            <a:gdLst/>
            <a:ahLst/>
            <a:cxnLst/>
            <a:rect r="r" b="b" t="t" l="l"/>
            <a:pathLst>
              <a:path h="519605" w="518914">
                <a:moveTo>
                  <a:pt x="0" y="0"/>
                </a:moveTo>
                <a:lnTo>
                  <a:pt x="518914" y="0"/>
                </a:lnTo>
                <a:lnTo>
                  <a:pt x="518914" y="519605"/>
                </a:lnTo>
                <a:lnTo>
                  <a:pt x="0" y="519605"/>
                </a:lnTo>
                <a:lnTo>
                  <a:pt x="0" y="0"/>
                </a:lnTo>
                <a:close/>
              </a:path>
            </a:pathLst>
          </a:custGeom>
          <a:blipFill>
            <a:blip r:embed="rId20">
              <a:extLst>
                <a:ext uri="{96DAC541-7B7A-43D3-8B79-37D633B846F1}">
                  <asvg:svgBlip xmlns:asvg="http://schemas.microsoft.com/office/drawing/2016/SVG/main" r:embed="rId21"/>
                </a:ext>
              </a:extLst>
            </a:blip>
            <a:stretch>
              <a:fillRect l="0" t="0" r="-164378" b="0"/>
            </a:stretch>
          </a:blipFill>
          <a:ln w="9525" cap="rnd">
            <a:solidFill>
              <a:srgbClr val="FFFFFF"/>
            </a:solidFill>
            <a:prstDash val="solid"/>
            <a:round/>
          </a:ln>
        </p:spPr>
      </p:sp>
      <p:sp>
        <p:nvSpPr>
          <p:cNvPr name="Freeform 18" id="18"/>
          <p:cNvSpPr/>
          <p:nvPr/>
        </p:nvSpPr>
        <p:spPr>
          <a:xfrm flipH="false" flipV="false" rot="0">
            <a:off x="9390512" y="8738137"/>
            <a:ext cx="518664" cy="520163"/>
          </a:xfrm>
          <a:custGeom>
            <a:avLst/>
            <a:gdLst/>
            <a:ahLst/>
            <a:cxnLst/>
            <a:rect r="r" b="b" t="t" l="l"/>
            <a:pathLst>
              <a:path h="520163" w="518664">
                <a:moveTo>
                  <a:pt x="0" y="0"/>
                </a:moveTo>
                <a:lnTo>
                  <a:pt x="518664" y="0"/>
                </a:lnTo>
                <a:lnTo>
                  <a:pt x="518664" y="520163"/>
                </a:lnTo>
                <a:lnTo>
                  <a:pt x="0" y="520163"/>
                </a:lnTo>
                <a:lnTo>
                  <a:pt x="0" y="0"/>
                </a:lnTo>
                <a:close/>
              </a:path>
            </a:pathLst>
          </a:custGeom>
          <a:blipFill>
            <a:blip r:embed="rId16">
              <a:extLst>
                <a:ext uri="{96DAC541-7B7A-43D3-8B79-37D633B846F1}">
                  <asvg:svgBlip xmlns:asvg="http://schemas.microsoft.com/office/drawing/2016/SVG/main" r:embed="rId22"/>
                </a:ext>
              </a:extLst>
            </a:blip>
            <a:stretch>
              <a:fillRect l="0" t="0" r="-22117" b="0"/>
            </a:stretch>
          </a:blipFill>
          <a:ln w="9525" cap="rnd">
            <a:solidFill>
              <a:srgbClr val="FFFFFF"/>
            </a:solidFill>
            <a:prstDash val="solid"/>
            <a:round/>
          </a:ln>
        </p:spPr>
      </p:sp>
      <p:sp>
        <p:nvSpPr>
          <p:cNvPr name="AutoShape 19" id="19"/>
          <p:cNvSpPr/>
          <p:nvPr/>
        </p:nvSpPr>
        <p:spPr>
          <a:xfrm flipH="true">
            <a:off x="5469409"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AutoShape 20" id="20"/>
          <p:cNvSpPr/>
          <p:nvPr/>
        </p:nvSpPr>
        <p:spPr>
          <a:xfrm flipH="true">
            <a:off x="9650315"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AutoShape 21" id="21"/>
          <p:cNvSpPr/>
          <p:nvPr/>
        </p:nvSpPr>
        <p:spPr>
          <a:xfrm flipH="true">
            <a:off x="13831220"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Freeform 22" id="22"/>
          <p:cNvSpPr/>
          <p:nvPr/>
        </p:nvSpPr>
        <p:spPr>
          <a:xfrm flipH="false" flipV="false" rot="0">
            <a:off x="13571418" y="8738695"/>
            <a:ext cx="519605" cy="519605"/>
          </a:xfrm>
          <a:custGeom>
            <a:avLst/>
            <a:gdLst/>
            <a:ahLst/>
            <a:cxnLst/>
            <a:rect r="r" b="b" t="t" l="l"/>
            <a:pathLst>
              <a:path h="519605" w="519605">
                <a:moveTo>
                  <a:pt x="0" y="0"/>
                </a:moveTo>
                <a:lnTo>
                  <a:pt x="519605" y="0"/>
                </a:lnTo>
                <a:lnTo>
                  <a:pt x="519605" y="519605"/>
                </a:lnTo>
                <a:lnTo>
                  <a:pt x="0" y="51960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w="9525" cap="rnd">
            <a:solidFill>
              <a:srgbClr val="FFFFFF"/>
            </a:solidFill>
            <a:prstDash val="solid"/>
            <a:round/>
          </a:ln>
        </p:spPr>
      </p:sp>
      <p:grpSp>
        <p:nvGrpSpPr>
          <p:cNvPr name="Group 23" id="23"/>
          <p:cNvGrpSpPr/>
          <p:nvPr/>
        </p:nvGrpSpPr>
        <p:grpSpPr>
          <a:xfrm rot="-10800000">
            <a:off x="5204634" y="5896515"/>
            <a:ext cx="3683330" cy="2470180"/>
            <a:chOff x="0" y="0"/>
            <a:chExt cx="970095" cy="650582"/>
          </a:xfrm>
        </p:grpSpPr>
        <p:sp>
          <p:nvSpPr>
            <p:cNvPr name="Freeform 24" id="24"/>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25" id="25"/>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grpSp>
        <p:nvGrpSpPr>
          <p:cNvPr name="Group 26" id="26"/>
          <p:cNvGrpSpPr/>
          <p:nvPr/>
        </p:nvGrpSpPr>
        <p:grpSpPr>
          <a:xfrm rot="-10800000">
            <a:off x="9397341" y="5896515"/>
            <a:ext cx="3683330" cy="2470180"/>
            <a:chOff x="0" y="0"/>
            <a:chExt cx="970095" cy="650582"/>
          </a:xfrm>
        </p:grpSpPr>
        <p:sp>
          <p:nvSpPr>
            <p:cNvPr name="Freeform 27" id="27"/>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28" id="28"/>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grpSp>
        <p:nvGrpSpPr>
          <p:cNvPr name="Group 29" id="29"/>
          <p:cNvGrpSpPr/>
          <p:nvPr/>
        </p:nvGrpSpPr>
        <p:grpSpPr>
          <a:xfrm rot="-10800000">
            <a:off x="13585495" y="5896515"/>
            <a:ext cx="3683330" cy="2470180"/>
            <a:chOff x="0" y="0"/>
            <a:chExt cx="970095" cy="650582"/>
          </a:xfrm>
        </p:grpSpPr>
        <p:sp>
          <p:nvSpPr>
            <p:cNvPr name="Freeform 30" id="30"/>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31" id="31"/>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Freeform 32" id="32"/>
          <p:cNvSpPr/>
          <p:nvPr/>
        </p:nvSpPr>
        <p:spPr>
          <a:xfrm flipH="false" flipV="false" rot="0">
            <a:off x="0" y="9982200"/>
            <a:ext cx="18288000" cy="1897380"/>
          </a:xfrm>
          <a:custGeom>
            <a:avLst/>
            <a:gdLst/>
            <a:ahLst/>
            <a:cxnLst/>
            <a:rect r="r" b="b" t="t" l="l"/>
            <a:pathLst>
              <a:path h="1897380" w="18288000">
                <a:moveTo>
                  <a:pt x="0" y="0"/>
                </a:moveTo>
                <a:lnTo>
                  <a:pt x="18288000" y="0"/>
                </a:lnTo>
                <a:lnTo>
                  <a:pt x="18288000" y="1897380"/>
                </a:lnTo>
                <a:lnTo>
                  <a:pt x="0" y="189738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TextBox 33" id="33"/>
          <p:cNvSpPr txBox="true"/>
          <p:nvPr/>
        </p:nvSpPr>
        <p:spPr>
          <a:xfrm rot="0">
            <a:off x="1794528" y="8712748"/>
            <a:ext cx="2948353" cy="10667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“Menampilkan form pendaftaran staf baru untuk mengelola akses dan peran pengguna dalam sistem.”</a:t>
            </a:r>
          </a:p>
        </p:txBody>
      </p:sp>
      <p:sp>
        <p:nvSpPr>
          <p:cNvPr name="TextBox 34" id="34"/>
          <p:cNvSpPr txBox="true"/>
          <p:nvPr/>
        </p:nvSpPr>
        <p:spPr>
          <a:xfrm rot="0">
            <a:off x="1128047"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1</a:t>
            </a:r>
          </a:p>
        </p:txBody>
      </p:sp>
      <p:sp>
        <p:nvSpPr>
          <p:cNvPr name="TextBox 35" id="35"/>
          <p:cNvSpPr txBox="true"/>
          <p:nvPr/>
        </p:nvSpPr>
        <p:spPr>
          <a:xfrm rot="0">
            <a:off x="5949135" y="8712748"/>
            <a:ext cx="2948353" cy="8000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“Menampilkan hala</a:t>
            </a:r>
            <a:r>
              <a:rPr lang="en-US" sz="1500">
                <a:solidFill>
                  <a:srgbClr val="FFFFFF"/>
                </a:solidFill>
                <a:latin typeface="Aileron"/>
                <a:ea typeface="Aileron"/>
                <a:cs typeface="Aileron"/>
                <a:sym typeface="Aileron"/>
              </a:rPr>
              <a:t>man login bagi admin atau staf untuk mengakses sistem bengkel.”</a:t>
            </a:r>
          </a:p>
        </p:txBody>
      </p:sp>
      <p:sp>
        <p:nvSpPr>
          <p:cNvPr name="TextBox 36" id="36"/>
          <p:cNvSpPr txBox="true"/>
          <p:nvPr/>
        </p:nvSpPr>
        <p:spPr>
          <a:xfrm rot="0">
            <a:off x="5308953"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2</a:t>
            </a:r>
          </a:p>
        </p:txBody>
      </p:sp>
      <p:sp>
        <p:nvSpPr>
          <p:cNvPr name="TextBox 37" id="37"/>
          <p:cNvSpPr txBox="true"/>
          <p:nvPr/>
        </p:nvSpPr>
        <p:spPr>
          <a:xfrm rot="0">
            <a:off x="10130041" y="8712748"/>
            <a:ext cx="2948353" cy="13334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“Menampilkan ringkasan performa</a:t>
            </a:r>
            <a:r>
              <a:rPr lang="en-US" sz="1500">
                <a:solidFill>
                  <a:srgbClr val="FFFFFF"/>
                </a:solidFill>
                <a:latin typeface="Aileron"/>
                <a:ea typeface="Aileron"/>
                <a:cs typeface="Aileron"/>
                <a:sym typeface="Aileron"/>
              </a:rPr>
              <a:t> bengkel, jumlah transaksi, pendapatan, serta analisis grafik secara real-time.”</a:t>
            </a:r>
          </a:p>
          <a:p>
            <a:pPr algn="l" marL="0" indent="0" lvl="0">
              <a:lnSpc>
                <a:spcPts val="2100"/>
              </a:lnSpc>
              <a:spcBef>
                <a:spcPct val="0"/>
              </a:spcBef>
            </a:pPr>
          </a:p>
        </p:txBody>
      </p:sp>
      <p:sp>
        <p:nvSpPr>
          <p:cNvPr name="TextBox 38" id="38"/>
          <p:cNvSpPr txBox="true"/>
          <p:nvPr/>
        </p:nvSpPr>
        <p:spPr>
          <a:xfrm rot="0">
            <a:off x="9489859"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3</a:t>
            </a:r>
          </a:p>
        </p:txBody>
      </p:sp>
      <p:sp>
        <p:nvSpPr>
          <p:cNvPr name="TextBox 39" id="39"/>
          <p:cNvSpPr txBox="true"/>
          <p:nvPr/>
        </p:nvSpPr>
        <p:spPr>
          <a:xfrm rot="0">
            <a:off x="14310947" y="8712748"/>
            <a:ext cx="2948353" cy="10667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t>
            </a:r>
            <a:r>
              <a:rPr lang="en-US" sz="1500">
                <a:solidFill>
                  <a:srgbClr val="FFFFFF"/>
                </a:solidFill>
                <a:latin typeface="Aileron"/>
                <a:ea typeface="Aileron"/>
                <a:cs typeface="Aileron"/>
                <a:sym typeface="Aileron"/>
              </a:rPr>
              <a:t>an daftar pesanan servis pelanggan, status pengerjaan, serta informasi teknisi dan biaya.</a:t>
            </a:r>
          </a:p>
        </p:txBody>
      </p:sp>
      <p:sp>
        <p:nvSpPr>
          <p:cNvPr name="TextBox 40" id="40"/>
          <p:cNvSpPr txBox="true"/>
          <p:nvPr/>
        </p:nvSpPr>
        <p:spPr>
          <a:xfrm rot="0">
            <a:off x="13670765"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4</a:t>
            </a:r>
          </a:p>
        </p:txBody>
      </p:sp>
      <p:sp>
        <p:nvSpPr>
          <p:cNvPr name="TextBox 41" id="41"/>
          <p:cNvSpPr txBox="true"/>
          <p:nvPr/>
        </p:nvSpPr>
        <p:spPr>
          <a:xfrm rot="0">
            <a:off x="1028700" y="1460384"/>
            <a:ext cx="12219446" cy="1260474"/>
          </a:xfrm>
          <a:prstGeom prst="rect">
            <a:avLst/>
          </a:prstGeom>
        </p:spPr>
        <p:txBody>
          <a:bodyPr anchor="t" rtlCol="false" tIns="0" lIns="0" bIns="0" rIns="0">
            <a:spAutoFit/>
          </a:bodyPr>
          <a:lstStyle/>
          <a:p>
            <a:pPr algn="l">
              <a:lnSpc>
                <a:spcPts val="9199"/>
              </a:lnSpc>
            </a:pPr>
            <a:r>
              <a:rPr lang="en-US" sz="9999" spc="-539">
                <a:solidFill>
                  <a:srgbClr val="FFFFFF"/>
                </a:solidFill>
                <a:latin typeface="Aileron"/>
                <a:ea typeface="Aileron"/>
                <a:cs typeface="Aileron"/>
                <a:sym typeface="Aileron"/>
              </a:rPr>
              <a:t>Desain UI (Admin)</a:t>
            </a:r>
          </a:p>
        </p:txBody>
      </p:sp>
    </p:spTree>
  </p:cSld>
  <p:clrMapOvr>
    <a:masterClrMapping/>
  </p:clrMapOvr>
  <p:transition spd="slow">
    <p:push dir="u"/>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true" flipV="false" rot="-10740912">
            <a:off x="-1763806" y="-2163376"/>
            <a:ext cx="7064069" cy="6384152"/>
          </a:xfrm>
          <a:custGeom>
            <a:avLst/>
            <a:gdLst/>
            <a:ahLst/>
            <a:cxnLst/>
            <a:rect r="r" b="b" t="t" l="l"/>
            <a:pathLst>
              <a:path h="6384152" w="7064069">
                <a:moveTo>
                  <a:pt x="7064069" y="0"/>
                </a:moveTo>
                <a:lnTo>
                  <a:pt x="0" y="0"/>
                </a:lnTo>
                <a:lnTo>
                  <a:pt x="0" y="6384152"/>
                </a:lnTo>
                <a:lnTo>
                  <a:pt x="7064069" y="6384152"/>
                </a:lnTo>
                <a:lnTo>
                  <a:pt x="706406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83282" y="2939627"/>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4"/>
            <a:stretch>
              <a:fillRect l="0" t="0" r="0" b="0"/>
            </a:stretch>
          </a:blipFill>
        </p:spPr>
      </p:sp>
      <p:sp>
        <p:nvSpPr>
          <p:cNvPr name="Freeform 4" id="4"/>
          <p:cNvSpPr/>
          <p:nvPr/>
        </p:nvSpPr>
        <p:spPr>
          <a:xfrm flipH="false" flipV="false" rot="-10792644">
            <a:off x="13086641" y="-3858533"/>
            <a:ext cx="7292627" cy="7717066"/>
          </a:xfrm>
          <a:custGeom>
            <a:avLst/>
            <a:gdLst/>
            <a:ahLst/>
            <a:cxnLst/>
            <a:rect r="r" b="b" t="t" l="l"/>
            <a:pathLst>
              <a:path h="7717066" w="7292627">
                <a:moveTo>
                  <a:pt x="0" y="0"/>
                </a:moveTo>
                <a:lnTo>
                  <a:pt x="7292627" y="0"/>
                </a:lnTo>
                <a:lnTo>
                  <a:pt x="7292627" y="7717066"/>
                </a:lnTo>
                <a:lnTo>
                  <a:pt x="0" y="7717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3991676" y="2939627"/>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7"/>
            <a:stretch>
              <a:fillRect l="0" t="0" r="0" b="0"/>
            </a:stretch>
          </a:blipFill>
        </p:spPr>
      </p:sp>
      <p:sp>
        <p:nvSpPr>
          <p:cNvPr name="Freeform 6" id="6"/>
          <p:cNvSpPr/>
          <p:nvPr/>
        </p:nvSpPr>
        <p:spPr>
          <a:xfrm flipH="false" flipV="false" rot="0">
            <a:off x="5583709" y="2939627"/>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8"/>
            <a:stretch>
              <a:fillRect l="0" t="0" r="0" b="0"/>
            </a:stretch>
          </a:blipFill>
        </p:spPr>
      </p:sp>
      <p:sp>
        <p:nvSpPr>
          <p:cNvPr name="Freeform 7" id="7"/>
          <p:cNvSpPr/>
          <p:nvPr/>
        </p:nvSpPr>
        <p:spPr>
          <a:xfrm flipH="false" flipV="false" rot="0">
            <a:off x="5236944" y="8146427"/>
            <a:ext cx="3648742" cy="1972131"/>
          </a:xfrm>
          <a:custGeom>
            <a:avLst/>
            <a:gdLst/>
            <a:ahLst/>
            <a:cxnLst/>
            <a:rect r="r" b="b" t="t" l="l"/>
            <a:pathLst>
              <a:path h="1972131" w="3648742">
                <a:moveTo>
                  <a:pt x="0" y="0"/>
                </a:moveTo>
                <a:lnTo>
                  <a:pt x="3648743" y="0"/>
                </a:lnTo>
                <a:lnTo>
                  <a:pt x="3648743" y="1972131"/>
                </a:lnTo>
                <a:lnTo>
                  <a:pt x="0" y="1972131"/>
                </a:lnTo>
                <a:lnTo>
                  <a:pt x="0" y="0"/>
                </a:lnTo>
                <a:close/>
              </a:path>
            </a:pathLst>
          </a:custGeom>
          <a:blipFill>
            <a:blip r:embed="rId9">
              <a:extLst>
                <a:ext uri="{96DAC541-7B7A-43D3-8B79-37D633B846F1}">
                  <asvg:svgBlip xmlns:asvg="http://schemas.microsoft.com/office/drawing/2016/SVG/main" r:embed="rId10"/>
                </a:ext>
              </a:extLst>
            </a:blip>
            <a:stretch>
              <a:fillRect l="0" t="0" r="-66306" b="0"/>
            </a:stretch>
          </a:blipFill>
          <a:ln cap="sq">
            <a:noFill/>
            <a:prstDash val="solid"/>
            <a:miter/>
          </a:ln>
        </p:spPr>
      </p:sp>
      <p:sp>
        <p:nvSpPr>
          <p:cNvPr name="Freeform 8" id="8"/>
          <p:cNvSpPr/>
          <p:nvPr/>
        </p:nvSpPr>
        <p:spPr>
          <a:xfrm flipH="false" flipV="false" rot="0">
            <a:off x="1033253" y="8155952"/>
            <a:ext cx="3683330" cy="2137262"/>
          </a:xfrm>
          <a:custGeom>
            <a:avLst/>
            <a:gdLst/>
            <a:ahLst/>
            <a:cxnLst/>
            <a:rect r="r" b="b" t="t" l="l"/>
            <a:pathLst>
              <a:path h="2137262" w="3683330">
                <a:moveTo>
                  <a:pt x="0" y="0"/>
                </a:moveTo>
                <a:lnTo>
                  <a:pt x="3683329" y="0"/>
                </a:lnTo>
                <a:lnTo>
                  <a:pt x="3683329" y="2137262"/>
                </a:lnTo>
                <a:lnTo>
                  <a:pt x="0" y="2137262"/>
                </a:lnTo>
                <a:lnTo>
                  <a:pt x="0" y="0"/>
                </a:lnTo>
                <a:close/>
              </a:path>
            </a:pathLst>
          </a:custGeom>
          <a:blipFill>
            <a:blip r:embed="rId11">
              <a:extLst>
                <a:ext uri="{96DAC541-7B7A-43D3-8B79-37D633B846F1}">
                  <asvg:svgBlip xmlns:asvg="http://schemas.microsoft.com/office/drawing/2016/SVG/main" r:embed="rId12"/>
                </a:ext>
              </a:extLst>
            </a:blip>
            <a:stretch>
              <a:fillRect l="0" t="0" r="-53202" b="0"/>
            </a:stretch>
          </a:blipFill>
          <a:ln cap="sq">
            <a:noFill/>
            <a:prstDash val="solid"/>
            <a:miter/>
          </a:ln>
        </p:spPr>
      </p:sp>
      <p:grpSp>
        <p:nvGrpSpPr>
          <p:cNvPr name="Group 9" id="9"/>
          <p:cNvGrpSpPr/>
          <p:nvPr/>
        </p:nvGrpSpPr>
        <p:grpSpPr>
          <a:xfrm rot="-10800000">
            <a:off x="1033253" y="5896515"/>
            <a:ext cx="3683330" cy="2470180"/>
            <a:chOff x="0" y="0"/>
            <a:chExt cx="970095" cy="650582"/>
          </a:xfrm>
        </p:grpSpPr>
        <p:sp>
          <p:nvSpPr>
            <p:cNvPr name="Freeform 10" id="10"/>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11" id="11"/>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13585495" y="8146427"/>
            <a:ext cx="3683330" cy="3024934"/>
          </a:xfrm>
          <a:custGeom>
            <a:avLst/>
            <a:gdLst/>
            <a:ahLst/>
            <a:cxnLst/>
            <a:rect r="r" b="b" t="t" l="l"/>
            <a:pathLst>
              <a:path h="3024934" w="3683330">
                <a:moveTo>
                  <a:pt x="0" y="0"/>
                </a:moveTo>
                <a:lnTo>
                  <a:pt x="3683330" y="0"/>
                </a:lnTo>
                <a:lnTo>
                  <a:pt x="3683330" y="3024934"/>
                </a:lnTo>
                <a:lnTo>
                  <a:pt x="0" y="302493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3" id="13"/>
          <p:cNvSpPr/>
          <p:nvPr/>
        </p:nvSpPr>
        <p:spPr>
          <a:xfrm flipH="false" flipV="false" rot="0">
            <a:off x="1028700" y="8738695"/>
            <a:ext cx="518602" cy="519605"/>
          </a:xfrm>
          <a:custGeom>
            <a:avLst/>
            <a:gdLst/>
            <a:ahLst/>
            <a:cxnLst/>
            <a:rect r="r" b="b" t="t" l="l"/>
            <a:pathLst>
              <a:path h="519605" w="518602">
                <a:moveTo>
                  <a:pt x="0" y="0"/>
                </a:moveTo>
                <a:lnTo>
                  <a:pt x="518602" y="0"/>
                </a:lnTo>
                <a:lnTo>
                  <a:pt x="518602" y="519605"/>
                </a:lnTo>
                <a:lnTo>
                  <a:pt x="0" y="519605"/>
                </a:lnTo>
                <a:lnTo>
                  <a:pt x="0" y="0"/>
                </a:lnTo>
                <a:close/>
              </a:path>
            </a:pathLst>
          </a:custGeom>
          <a:blipFill>
            <a:blip r:embed="rId15">
              <a:extLst>
                <a:ext uri="{96DAC541-7B7A-43D3-8B79-37D633B846F1}">
                  <asvg:svgBlip xmlns:asvg="http://schemas.microsoft.com/office/drawing/2016/SVG/main" r:embed="rId16"/>
                </a:ext>
              </a:extLst>
            </a:blip>
            <a:stretch>
              <a:fillRect l="0" t="0" r="-95977" b="0"/>
            </a:stretch>
          </a:blipFill>
          <a:ln w="9525" cap="rnd">
            <a:solidFill>
              <a:srgbClr val="FFFFFF"/>
            </a:solidFill>
            <a:prstDash val="solid"/>
            <a:round/>
          </a:ln>
        </p:spPr>
      </p:sp>
      <p:sp>
        <p:nvSpPr>
          <p:cNvPr name="Freeform 14" id="14"/>
          <p:cNvSpPr/>
          <p:nvPr/>
        </p:nvSpPr>
        <p:spPr>
          <a:xfrm flipH="false" flipV="false" rot="0">
            <a:off x="5209606" y="8738695"/>
            <a:ext cx="518914" cy="519605"/>
          </a:xfrm>
          <a:custGeom>
            <a:avLst/>
            <a:gdLst/>
            <a:ahLst/>
            <a:cxnLst/>
            <a:rect r="r" b="b" t="t" l="l"/>
            <a:pathLst>
              <a:path h="519605" w="518914">
                <a:moveTo>
                  <a:pt x="0" y="0"/>
                </a:moveTo>
                <a:lnTo>
                  <a:pt x="518914" y="0"/>
                </a:lnTo>
                <a:lnTo>
                  <a:pt x="518914" y="519605"/>
                </a:lnTo>
                <a:lnTo>
                  <a:pt x="0" y="519605"/>
                </a:lnTo>
                <a:lnTo>
                  <a:pt x="0" y="0"/>
                </a:lnTo>
                <a:close/>
              </a:path>
            </a:pathLst>
          </a:custGeom>
          <a:blipFill>
            <a:blip r:embed="rId17">
              <a:extLst>
                <a:ext uri="{96DAC541-7B7A-43D3-8B79-37D633B846F1}">
                  <asvg:svgBlip xmlns:asvg="http://schemas.microsoft.com/office/drawing/2016/SVG/main" r:embed="rId18"/>
                </a:ext>
              </a:extLst>
            </a:blip>
            <a:stretch>
              <a:fillRect l="0" t="0" r="-164378" b="0"/>
            </a:stretch>
          </a:blipFill>
          <a:ln w="9525" cap="rnd">
            <a:solidFill>
              <a:srgbClr val="FFFFFF"/>
            </a:solidFill>
            <a:prstDash val="solid"/>
            <a:round/>
          </a:ln>
        </p:spPr>
      </p:sp>
      <p:sp>
        <p:nvSpPr>
          <p:cNvPr name="AutoShape 15" id="15"/>
          <p:cNvSpPr/>
          <p:nvPr/>
        </p:nvSpPr>
        <p:spPr>
          <a:xfrm flipH="true">
            <a:off x="5469409"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AutoShape 16" id="16"/>
          <p:cNvSpPr/>
          <p:nvPr/>
        </p:nvSpPr>
        <p:spPr>
          <a:xfrm flipH="true">
            <a:off x="13831220"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Freeform 17" id="17"/>
          <p:cNvSpPr/>
          <p:nvPr/>
        </p:nvSpPr>
        <p:spPr>
          <a:xfrm flipH="false" flipV="false" rot="0">
            <a:off x="13571418" y="8738695"/>
            <a:ext cx="519605" cy="519605"/>
          </a:xfrm>
          <a:custGeom>
            <a:avLst/>
            <a:gdLst/>
            <a:ahLst/>
            <a:cxnLst/>
            <a:rect r="r" b="b" t="t" l="l"/>
            <a:pathLst>
              <a:path h="519605" w="519605">
                <a:moveTo>
                  <a:pt x="0" y="0"/>
                </a:moveTo>
                <a:lnTo>
                  <a:pt x="519605" y="0"/>
                </a:lnTo>
                <a:lnTo>
                  <a:pt x="519605" y="519605"/>
                </a:lnTo>
                <a:lnTo>
                  <a:pt x="0" y="51960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w="9525" cap="rnd">
            <a:solidFill>
              <a:srgbClr val="FFFFFF"/>
            </a:solidFill>
            <a:prstDash val="solid"/>
            <a:round/>
          </a:ln>
        </p:spPr>
      </p:sp>
      <p:grpSp>
        <p:nvGrpSpPr>
          <p:cNvPr name="Group 18" id="18"/>
          <p:cNvGrpSpPr/>
          <p:nvPr/>
        </p:nvGrpSpPr>
        <p:grpSpPr>
          <a:xfrm rot="-10800000">
            <a:off x="5202357" y="5896515"/>
            <a:ext cx="3683330" cy="2470180"/>
            <a:chOff x="0" y="0"/>
            <a:chExt cx="970095" cy="650582"/>
          </a:xfrm>
        </p:grpSpPr>
        <p:sp>
          <p:nvSpPr>
            <p:cNvPr name="Freeform 19" id="19"/>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20" id="20"/>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10800000">
            <a:off x="13566445" y="5685772"/>
            <a:ext cx="3683330" cy="2470180"/>
            <a:chOff x="0" y="0"/>
            <a:chExt cx="970095" cy="650582"/>
          </a:xfrm>
        </p:grpSpPr>
        <p:sp>
          <p:nvSpPr>
            <p:cNvPr name="Freeform 22" id="22"/>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23" id="23"/>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TextBox 24" id="24"/>
          <p:cNvSpPr txBox="true"/>
          <p:nvPr/>
        </p:nvSpPr>
        <p:spPr>
          <a:xfrm rot="0">
            <a:off x="1768229" y="8744135"/>
            <a:ext cx="2948353" cy="10667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”Menampilkan informasi detail pelanggan, teknisi yang bertugas, rincian layanan, dan estimasi biaya servis.”</a:t>
            </a:r>
          </a:p>
        </p:txBody>
      </p:sp>
      <p:sp>
        <p:nvSpPr>
          <p:cNvPr name="TextBox 25" id="25"/>
          <p:cNvSpPr txBox="true"/>
          <p:nvPr/>
        </p:nvSpPr>
        <p:spPr>
          <a:xfrm rot="0">
            <a:off x="1128047"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1</a:t>
            </a:r>
          </a:p>
        </p:txBody>
      </p:sp>
      <p:sp>
        <p:nvSpPr>
          <p:cNvPr name="TextBox 26" id="26"/>
          <p:cNvSpPr txBox="true"/>
          <p:nvPr/>
        </p:nvSpPr>
        <p:spPr>
          <a:xfrm rot="0">
            <a:off x="5949135" y="8712748"/>
            <a:ext cx="2948353" cy="8000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“Menampilkan total tagihan servis, metode pemb</a:t>
            </a:r>
            <a:r>
              <a:rPr lang="en-US" sz="1500">
                <a:solidFill>
                  <a:srgbClr val="FFFFFF"/>
                </a:solidFill>
                <a:latin typeface="Aileron"/>
                <a:ea typeface="Aileron"/>
                <a:cs typeface="Aileron"/>
                <a:sym typeface="Aileron"/>
              </a:rPr>
              <a:t>ayaran, dan ringkasan transaksi pelanggan.”</a:t>
            </a:r>
          </a:p>
        </p:txBody>
      </p:sp>
      <p:sp>
        <p:nvSpPr>
          <p:cNvPr name="TextBox 27" id="27"/>
          <p:cNvSpPr txBox="true"/>
          <p:nvPr/>
        </p:nvSpPr>
        <p:spPr>
          <a:xfrm rot="0">
            <a:off x="5308953"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2</a:t>
            </a:r>
          </a:p>
        </p:txBody>
      </p:sp>
      <p:sp>
        <p:nvSpPr>
          <p:cNvPr name="TextBox 28" id="28"/>
          <p:cNvSpPr txBox="true"/>
          <p:nvPr/>
        </p:nvSpPr>
        <p:spPr>
          <a:xfrm rot="0">
            <a:off x="14310947" y="8712748"/>
            <a:ext cx="3556415" cy="1066932"/>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Menampilkan daftar layanan servis bengkel beserta</a:t>
            </a:r>
            <a:r>
              <a:rPr lang="en-US" sz="1500">
                <a:solidFill>
                  <a:srgbClr val="FFFFFF"/>
                </a:solidFill>
                <a:latin typeface="Aileron"/>
                <a:ea typeface="Aileron"/>
                <a:cs typeface="Aileron"/>
                <a:sym typeface="Aileron"/>
              </a:rPr>
              <a:t> harga, serta fitur tambah, ubah, dan hapus layanan untuk memudahkan pengelolaan jasa.</a:t>
            </a:r>
          </a:p>
        </p:txBody>
      </p:sp>
      <p:sp>
        <p:nvSpPr>
          <p:cNvPr name="TextBox 29" id="29"/>
          <p:cNvSpPr txBox="true"/>
          <p:nvPr/>
        </p:nvSpPr>
        <p:spPr>
          <a:xfrm rot="0">
            <a:off x="13670765"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4</a:t>
            </a:r>
          </a:p>
        </p:txBody>
      </p:sp>
      <p:sp>
        <p:nvSpPr>
          <p:cNvPr name="TextBox 30" id="30"/>
          <p:cNvSpPr txBox="true"/>
          <p:nvPr/>
        </p:nvSpPr>
        <p:spPr>
          <a:xfrm rot="0">
            <a:off x="1028700" y="1460384"/>
            <a:ext cx="12219446" cy="1260474"/>
          </a:xfrm>
          <a:prstGeom prst="rect">
            <a:avLst/>
          </a:prstGeom>
        </p:spPr>
        <p:txBody>
          <a:bodyPr anchor="t" rtlCol="false" tIns="0" lIns="0" bIns="0" rIns="0">
            <a:spAutoFit/>
          </a:bodyPr>
          <a:lstStyle/>
          <a:p>
            <a:pPr algn="l">
              <a:lnSpc>
                <a:spcPts val="9199"/>
              </a:lnSpc>
            </a:pPr>
            <a:r>
              <a:rPr lang="en-US" sz="9999" spc="-539">
                <a:solidFill>
                  <a:srgbClr val="FFFFFF"/>
                </a:solidFill>
                <a:latin typeface="Aileron"/>
                <a:ea typeface="Aileron"/>
                <a:cs typeface="Aileron"/>
                <a:sym typeface="Aileron"/>
              </a:rPr>
              <a:t>Desain UI (Admin)</a:t>
            </a:r>
          </a:p>
        </p:txBody>
      </p:sp>
      <p:sp>
        <p:nvSpPr>
          <p:cNvPr name="Freeform 31" id="31"/>
          <p:cNvSpPr/>
          <p:nvPr/>
        </p:nvSpPr>
        <p:spPr>
          <a:xfrm flipH="false" flipV="false" rot="0">
            <a:off x="9804717" y="2989891"/>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21"/>
            <a:stretch>
              <a:fillRect l="0" t="0" r="0" b="0"/>
            </a:stretch>
          </a:blipFill>
        </p:spPr>
      </p:sp>
      <p:sp>
        <p:nvSpPr>
          <p:cNvPr name="Freeform 32" id="32"/>
          <p:cNvSpPr/>
          <p:nvPr/>
        </p:nvSpPr>
        <p:spPr>
          <a:xfrm flipH="false" flipV="false" rot="0">
            <a:off x="9364213" y="8155952"/>
            <a:ext cx="3683330" cy="2137262"/>
          </a:xfrm>
          <a:custGeom>
            <a:avLst/>
            <a:gdLst/>
            <a:ahLst/>
            <a:cxnLst/>
            <a:rect r="r" b="b" t="t" l="l"/>
            <a:pathLst>
              <a:path h="2137262" w="3683330">
                <a:moveTo>
                  <a:pt x="0" y="0"/>
                </a:moveTo>
                <a:lnTo>
                  <a:pt x="3683330" y="0"/>
                </a:lnTo>
                <a:lnTo>
                  <a:pt x="3683330" y="2137262"/>
                </a:lnTo>
                <a:lnTo>
                  <a:pt x="0" y="2137262"/>
                </a:lnTo>
                <a:lnTo>
                  <a:pt x="0" y="0"/>
                </a:lnTo>
                <a:close/>
              </a:path>
            </a:pathLst>
          </a:custGeom>
          <a:blipFill>
            <a:blip r:embed="rId11">
              <a:extLst>
                <a:ext uri="{96DAC541-7B7A-43D3-8B79-37D633B846F1}">
                  <asvg:svgBlip xmlns:asvg="http://schemas.microsoft.com/office/drawing/2016/SVG/main" r:embed="rId12"/>
                </a:ext>
              </a:extLst>
            </a:blip>
            <a:stretch>
              <a:fillRect l="0" t="0" r="-53202" b="0"/>
            </a:stretch>
          </a:blipFill>
          <a:ln cap="sq">
            <a:noFill/>
            <a:prstDash val="solid"/>
            <a:miter/>
          </a:ln>
        </p:spPr>
      </p:sp>
      <p:sp>
        <p:nvSpPr>
          <p:cNvPr name="AutoShape 33" id="33"/>
          <p:cNvSpPr/>
          <p:nvPr/>
        </p:nvSpPr>
        <p:spPr>
          <a:xfrm flipH="true">
            <a:off x="9650315"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Freeform 34" id="34"/>
          <p:cNvSpPr/>
          <p:nvPr/>
        </p:nvSpPr>
        <p:spPr>
          <a:xfrm flipH="false" flipV="false" rot="0">
            <a:off x="0" y="9982200"/>
            <a:ext cx="18288000" cy="1897380"/>
          </a:xfrm>
          <a:custGeom>
            <a:avLst/>
            <a:gdLst/>
            <a:ahLst/>
            <a:cxnLst/>
            <a:rect r="r" b="b" t="t" l="l"/>
            <a:pathLst>
              <a:path h="1897380" w="18288000">
                <a:moveTo>
                  <a:pt x="0" y="0"/>
                </a:moveTo>
                <a:lnTo>
                  <a:pt x="18288000" y="0"/>
                </a:lnTo>
                <a:lnTo>
                  <a:pt x="18288000" y="1897380"/>
                </a:lnTo>
                <a:lnTo>
                  <a:pt x="0" y="189738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TextBox 35" id="35"/>
          <p:cNvSpPr txBox="true"/>
          <p:nvPr/>
        </p:nvSpPr>
        <p:spPr>
          <a:xfrm rot="0">
            <a:off x="10099189" y="8661050"/>
            <a:ext cx="2948353" cy="10667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"Menampilkan daftar stok barang bengkel, harga, dan ketersediaan untuk mendukung kebutuhan servis.”</a:t>
            </a:r>
          </a:p>
        </p:txBody>
      </p:sp>
      <p:sp>
        <p:nvSpPr>
          <p:cNvPr name="AutoShape 36" id="36"/>
          <p:cNvSpPr/>
          <p:nvPr/>
        </p:nvSpPr>
        <p:spPr>
          <a:xfrm flipH="true">
            <a:off x="1288503"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Freeform 37" id="37"/>
          <p:cNvSpPr/>
          <p:nvPr/>
        </p:nvSpPr>
        <p:spPr>
          <a:xfrm flipH="false" flipV="false" rot="0">
            <a:off x="9390512" y="8738137"/>
            <a:ext cx="518664" cy="520163"/>
          </a:xfrm>
          <a:custGeom>
            <a:avLst/>
            <a:gdLst/>
            <a:ahLst/>
            <a:cxnLst/>
            <a:rect r="r" b="b" t="t" l="l"/>
            <a:pathLst>
              <a:path h="520163" w="518664">
                <a:moveTo>
                  <a:pt x="0" y="0"/>
                </a:moveTo>
                <a:lnTo>
                  <a:pt x="518664" y="0"/>
                </a:lnTo>
                <a:lnTo>
                  <a:pt x="518664" y="520163"/>
                </a:lnTo>
                <a:lnTo>
                  <a:pt x="0" y="520163"/>
                </a:lnTo>
                <a:lnTo>
                  <a:pt x="0" y="0"/>
                </a:lnTo>
                <a:close/>
              </a:path>
            </a:pathLst>
          </a:custGeom>
          <a:blipFill>
            <a:blip r:embed="rId13">
              <a:extLst>
                <a:ext uri="{96DAC541-7B7A-43D3-8B79-37D633B846F1}">
                  <asvg:svgBlip xmlns:asvg="http://schemas.microsoft.com/office/drawing/2016/SVG/main" r:embed="rId24"/>
                </a:ext>
              </a:extLst>
            </a:blip>
            <a:stretch>
              <a:fillRect l="0" t="0" r="-22117" b="0"/>
            </a:stretch>
          </a:blipFill>
          <a:ln w="9525" cap="rnd">
            <a:solidFill>
              <a:srgbClr val="FFFFFF"/>
            </a:solidFill>
            <a:prstDash val="solid"/>
            <a:round/>
          </a:ln>
        </p:spPr>
      </p:sp>
      <p:sp>
        <p:nvSpPr>
          <p:cNvPr name="TextBox 38" id="38"/>
          <p:cNvSpPr txBox="true"/>
          <p:nvPr/>
        </p:nvSpPr>
        <p:spPr>
          <a:xfrm rot="0">
            <a:off x="9489859"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3</a:t>
            </a:r>
          </a:p>
        </p:txBody>
      </p:sp>
      <p:grpSp>
        <p:nvGrpSpPr>
          <p:cNvPr name="Group 39" id="39"/>
          <p:cNvGrpSpPr/>
          <p:nvPr/>
        </p:nvGrpSpPr>
        <p:grpSpPr>
          <a:xfrm rot="-10800000">
            <a:off x="9528453" y="5704822"/>
            <a:ext cx="3683330" cy="2470180"/>
            <a:chOff x="0" y="0"/>
            <a:chExt cx="970095" cy="650582"/>
          </a:xfrm>
        </p:grpSpPr>
        <p:sp>
          <p:nvSpPr>
            <p:cNvPr name="Freeform 40" id="40"/>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41" id="41"/>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8228432">
            <a:off x="13933293" y="-2214885"/>
            <a:ext cx="8189726" cy="8189726"/>
          </a:xfrm>
          <a:custGeom>
            <a:avLst/>
            <a:gdLst/>
            <a:ahLst/>
            <a:cxnLst/>
            <a:rect r="r" b="b" t="t" l="l"/>
            <a:pathLst>
              <a:path h="8189726" w="8189726">
                <a:moveTo>
                  <a:pt x="0" y="0"/>
                </a:moveTo>
                <a:lnTo>
                  <a:pt x="8189726" y="0"/>
                </a:lnTo>
                <a:lnTo>
                  <a:pt x="8189726" y="8189725"/>
                </a:lnTo>
                <a:lnTo>
                  <a:pt x="0" y="8189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488381">
            <a:off x="-2330035" y="-4285067"/>
            <a:ext cx="6695417" cy="8570133"/>
          </a:xfrm>
          <a:custGeom>
            <a:avLst/>
            <a:gdLst/>
            <a:ahLst/>
            <a:cxnLst/>
            <a:rect r="r" b="b" t="t" l="l"/>
            <a:pathLst>
              <a:path h="8570133" w="6695417">
                <a:moveTo>
                  <a:pt x="0" y="0"/>
                </a:moveTo>
                <a:lnTo>
                  <a:pt x="6695416" y="0"/>
                </a:lnTo>
                <a:lnTo>
                  <a:pt x="6695416" y="8570134"/>
                </a:lnTo>
                <a:lnTo>
                  <a:pt x="0" y="8570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3678475" y="783968"/>
            <a:ext cx="10931051" cy="1260474"/>
          </a:xfrm>
          <a:prstGeom prst="rect">
            <a:avLst/>
          </a:prstGeom>
        </p:spPr>
        <p:txBody>
          <a:bodyPr anchor="t" rtlCol="false" tIns="0" lIns="0" bIns="0" rIns="0">
            <a:spAutoFit/>
          </a:bodyPr>
          <a:lstStyle/>
          <a:p>
            <a:pPr algn="ctr">
              <a:lnSpc>
                <a:spcPts val="9199"/>
              </a:lnSpc>
            </a:pPr>
            <a:r>
              <a:rPr lang="en-US" b="true" sz="9999" spc="-539">
                <a:solidFill>
                  <a:srgbClr val="FFFFFF"/>
                </a:solidFill>
                <a:latin typeface="Aileron Bold"/>
                <a:ea typeface="Aileron Bold"/>
                <a:cs typeface="Aileron Bold"/>
                <a:sym typeface="Aileron Bold"/>
              </a:rPr>
              <a:t>Anggota Kelompok</a:t>
            </a:r>
          </a:p>
        </p:txBody>
      </p:sp>
      <p:grpSp>
        <p:nvGrpSpPr>
          <p:cNvPr name="Group 5" id="5"/>
          <p:cNvGrpSpPr/>
          <p:nvPr/>
        </p:nvGrpSpPr>
        <p:grpSpPr>
          <a:xfrm rot="0">
            <a:off x="6459768" y="2619334"/>
            <a:ext cx="5368465" cy="2081739"/>
            <a:chOff x="0" y="0"/>
            <a:chExt cx="7157953" cy="2775652"/>
          </a:xfrm>
        </p:grpSpPr>
        <p:grpSp>
          <p:nvGrpSpPr>
            <p:cNvPr name="Group 6" id="6"/>
            <p:cNvGrpSpPr/>
            <p:nvPr/>
          </p:nvGrpSpPr>
          <p:grpSpPr>
            <a:xfrm rot="0">
              <a:off x="0" y="0"/>
              <a:ext cx="7157953" cy="2775652"/>
              <a:chOff x="0" y="0"/>
              <a:chExt cx="1104622" cy="428341"/>
            </a:xfrm>
          </p:grpSpPr>
          <p:sp>
            <p:nvSpPr>
              <p:cNvPr name="Freeform 7" id="7"/>
              <p:cNvSpPr/>
              <p:nvPr/>
            </p:nvSpPr>
            <p:spPr>
              <a:xfrm flipH="false" flipV="false" rot="0">
                <a:off x="0" y="0"/>
                <a:ext cx="1104622" cy="428341"/>
              </a:xfrm>
              <a:custGeom>
                <a:avLst/>
                <a:gdLst/>
                <a:ahLst/>
                <a:cxnLst/>
                <a:rect r="r" b="b" t="t" l="l"/>
                <a:pathLst>
                  <a:path h="428341" w="1104622">
                    <a:moveTo>
                      <a:pt x="28166" y="0"/>
                    </a:moveTo>
                    <a:lnTo>
                      <a:pt x="1076456" y="0"/>
                    </a:lnTo>
                    <a:cubicBezTo>
                      <a:pt x="1092012" y="0"/>
                      <a:pt x="1104622" y="12610"/>
                      <a:pt x="1104622" y="28166"/>
                    </a:cubicBezTo>
                    <a:lnTo>
                      <a:pt x="1104622" y="400175"/>
                    </a:lnTo>
                    <a:cubicBezTo>
                      <a:pt x="1104622" y="407645"/>
                      <a:pt x="1101655" y="414810"/>
                      <a:pt x="1096373" y="420092"/>
                    </a:cubicBezTo>
                    <a:cubicBezTo>
                      <a:pt x="1091090" y="425374"/>
                      <a:pt x="1083926" y="428341"/>
                      <a:pt x="1076456" y="428341"/>
                    </a:cubicBezTo>
                    <a:lnTo>
                      <a:pt x="28166" y="428341"/>
                    </a:lnTo>
                    <a:cubicBezTo>
                      <a:pt x="20696" y="428341"/>
                      <a:pt x="13532" y="425374"/>
                      <a:pt x="8250" y="420092"/>
                    </a:cubicBezTo>
                    <a:cubicBezTo>
                      <a:pt x="2968" y="414810"/>
                      <a:pt x="0" y="407645"/>
                      <a:pt x="0" y="400175"/>
                    </a:cubicBezTo>
                    <a:lnTo>
                      <a:pt x="0" y="28166"/>
                    </a:lnTo>
                    <a:cubicBezTo>
                      <a:pt x="0" y="20696"/>
                      <a:pt x="2968" y="13532"/>
                      <a:pt x="8250" y="8250"/>
                    </a:cubicBezTo>
                    <a:cubicBezTo>
                      <a:pt x="13532" y="2968"/>
                      <a:pt x="20696" y="0"/>
                      <a:pt x="28166" y="0"/>
                    </a:cubicBezTo>
                    <a:close/>
                  </a:path>
                </a:pathLst>
              </a:custGeom>
              <a:solidFill>
                <a:srgbClr val="181818"/>
              </a:solidFill>
              <a:ln w="9525" cap="rnd">
                <a:solidFill>
                  <a:srgbClr val="20B66F"/>
                </a:solidFill>
                <a:prstDash val="solid"/>
                <a:round/>
              </a:ln>
            </p:spPr>
          </p:sp>
          <p:sp>
            <p:nvSpPr>
              <p:cNvPr name="TextBox 8" id="8"/>
              <p:cNvSpPr txBox="true"/>
              <p:nvPr/>
            </p:nvSpPr>
            <p:spPr>
              <a:xfrm>
                <a:off x="0" y="-47625"/>
                <a:ext cx="1104622" cy="475966"/>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214920" y="1509511"/>
              <a:ext cx="4669151" cy="47180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Aileron"/>
                  <a:ea typeface="Aileron"/>
                  <a:cs typeface="Aileron"/>
                  <a:sym typeface="Aileron"/>
                </a:rPr>
                <a:t> (20240050032)</a:t>
              </a:r>
            </a:p>
          </p:txBody>
        </p:sp>
        <p:sp>
          <p:nvSpPr>
            <p:cNvPr name="TextBox 10" id="10"/>
            <p:cNvSpPr txBox="true"/>
            <p:nvPr/>
          </p:nvSpPr>
          <p:spPr>
            <a:xfrm rot="0">
              <a:off x="1273882" y="737186"/>
              <a:ext cx="4669151" cy="622723"/>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Aileron Bold"/>
                  <a:ea typeface="Aileron Bold"/>
                  <a:cs typeface="Aileron Bold"/>
                  <a:sym typeface="Aileron Bold"/>
                </a:rPr>
                <a:t>Saeful Iman</a:t>
              </a:r>
            </a:p>
          </p:txBody>
        </p:sp>
      </p:grpSp>
      <p:grpSp>
        <p:nvGrpSpPr>
          <p:cNvPr name="Group 11" id="11"/>
          <p:cNvGrpSpPr/>
          <p:nvPr/>
        </p:nvGrpSpPr>
        <p:grpSpPr>
          <a:xfrm rot="0">
            <a:off x="12494982" y="5085464"/>
            <a:ext cx="4139974" cy="2081739"/>
            <a:chOff x="0" y="0"/>
            <a:chExt cx="5519965" cy="2775652"/>
          </a:xfrm>
        </p:grpSpPr>
        <p:grpSp>
          <p:nvGrpSpPr>
            <p:cNvPr name="Group 12" id="12"/>
            <p:cNvGrpSpPr/>
            <p:nvPr/>
          </p:nvGrpSpPr>
          <p:grpSpPr>
            <a:xfrm rot="0">
              <a:off x="0" y="0"/>
              <a:ext cx="5519965" cy="2775652"/>
              <a:chOff x="0" y="0"/>
              <a:chExt cx="851847" cy="428341"/>
            </a:xfrm>
          </p:grpSpPr>
          <p:sp>
            <p:nvSpPr>
              <p:cNvPr name="Freeform 13" id="13"/>
              <p:cNvSpPr/>
              <p:nvPr/>
            </p:nvSpPr>
            <p:spPr>
              <a:xfrm flipH="false" flipV="false" rot="0">
                <a:off x="0" y="0"/>
                <a:ext cx="851847" cy="428341"/>
              </a:xfrm>
              <a:custGeom>
                <a:avLst/>
                <a:gdLst/>
                <a:ahLst/>
                <a:cxnLst/>
                <a:rect r="r" b="b" t="t" l="l"/>
                <a:pathLst>
                  <a:path h="428341" w="851847">
                    <a:moveTo>
                      <a:pt x="36524" y="0"/>
                    </a:moveTo>
                    <a:lnTo>
                      <a:pt x="815322" y="0"/>
                    </a:lnTo>
                    <a:cubicBezTo>
                      <a:pt x="825009" y="0"/>
                      <a:pt x="834299" y="3848"/>
                      <a:pt x="841149" y="10698"/>
                    </a:cubicBezTo>
                    <a:cubicBezTo>
                      <a:pt x="847998" y="17547"/>
                      <a:pt x="851847" y="26837"/>
                      <a:pt x="851847" y="36524"/>
                    </a:cubicBezTo>
                    <a:lnTo>
                      <a:pt x="851847" y="391817"/>
                    </a:lnTo>
                    <a:cubicBezTo>
                      <a:pt x="851847" y="411989"/>
                      <a:pt x="835494" y="428341"/>
                      <a:pt x="815322" y="428341"/>
                    </a:cubicBezTo>
                    <a:lnTo>
                      <a:pt x="36524" y="428341"/>
                    </a:lnTo>
                    <a:cubicBezTo>
                      <a:pt x="16352" y="428341"/>
                      <a:pt x="0" y="411989"/>
                      <a:pt x="0" y="391817"/>
                    </a:cubicBezTo>
                    <a:lnTo>
                      <a:pt x="0" y="36524"/>
                    </a:lnTo>
                    <a:cubicBezTo>
                      <a:pt x="0" y="16352"/>
                      <a:pt x="16352" y="0"/>
                      <a:pt x="36524" y="0"/>
                    </a:cubicBezTo>
                    <a:close/>
                  </a:path>
                </a:pathLst>
              </a:custGeom>
              <a:solidFill>
                <a:srgbClr val="181818"/>
              </a:solidFill>
              <a:ln w="9525" cap="rnd">
                <a:solidFill>
                  <a:srgbClr val="20B66F"/>
                </a:solidFill>
                <a:prstDash val="solid"/>
                <a:round/>
              </a:ln>
            </p:spPr>
          </p:sp>
          <p:sp>
            <p:nvSpPr>
              <p:cNvPr name="TextBox 14" id="14"/>
              <p:cNvSpPr txBox="true"/>
              <p:nvPr/>
            </p:nvSpPr>
            <p:spPr>
              <a:xfrm>
                <a:off x="0" y="-47625"/>
                <a:ext cx="851847" cy="475966"/>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072375" y="1509511"/>
              <a:ext cx="3375215" cy="47180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Aileron"/>
                  <a:ea typeface="Aileron"/>
                  <a:cs typeface="Aileron"/>
                  <a:sym typeface="Aileron"/>
                </a:rPr>
                <a:t> (20240050032)</a:t>
              </a:r>
            </a:p>
          </p:txBody>
        </p:sp>
        <p:sp>
          <p:nvSpPr>
            <p:cNvPr name="TextBox 16" id="16"/>
            <p:cNvSpPr txBox="true"/>
            <p:nvPr/>
          </p:nvSpPr>
          <p:spPr>
            <a:xfrm rot="0">
              <a:off x="428197" y="737186"/>
              <a:ext cx="4663570" cy="622723"/>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Aileron Bold"/>
                  <a:ea typeface="Aileron Bold"/>
                  <a:cs typeface="Aileron Bold"/>
                  <a:sym typeface="Aileron Bold"/>
                </a:rPr>
                <a:t>Muham</a:t>
              </a:r>
              <a:r>
                <a:rPr lang="en-US" b="true" sz="2799">
                  <a:solidFill>
                    <a:srgbClr val="FFFFFF"/>
                  </a:solidFill>
                  <a:latin typeface="Aileron Bold"/>
                  <a:ea typeface="Aileron Bold"/>
                  <a:cs typeface="Aileron Bold"/>
                  <a:sym typeface="Aileron Bold"/>
                </a:rPr>
                <a:t>ad Nazar Z </a:t>
              </a:r>
            </a:p>
          </p:txBody>
        </p:sp>
      </p:grpSp>
      <p:grpSp>
        <p:nvGrpSpPr>
          <p:cNvPr name="Group 17" id="17"/>
          <p:cNvGrpSpPr/>
          <p:nvPr/>
        </p:nvGrpSpPr>
        <p:grpSpPr>
          <a:xfrm rot="0">
            <a:off x="12494982" y="7358337"/>
            <a:ext cx="4139974" cy="2081739"/>
            <a:chOff x="0" y="0"/>
            <a:chExt cx="5519965" cy="2775652"/>
          </a:xfrm>
        </p:grpSpPr>
        <p:grpSp>
          <p:nvGrpSpPr>
            <p:cNvPr name="Group 18" id="18"/>
            <p:cNvGrpSpPr/>
            <p:nvPr/>
          </p:nvGrpSpPr>
          <p:grpSpPr>
            <a:xfrm rot="0">
              <a:off x="0" y="0"/>
              <a:ext cx="5519965" cy="2775652"/>
              <a:chOff x="0" y="0"/>
              <a:chExt cx="851847" cy="428341"/>
            </a:xfrm>
          </p:grpSpPr>
          <p:sp>
            <p:nvSpPr>
              <p:cNvPr name="Freeform 19" id="19"/>
              <p:cNvSpPr/>
              <p:nvPr/>
            </p:nvSpPr>
            <p:spPr>
              <a:xfrm flipH="false" flipV="false" rot="0">
                <a:off x="0" y="0"/>
                <a:ext cx="851847" cy="428341"/>
              </a:xfrm>
              <a:custGeom>
                <a:avLst/>
                <a:gdLst/>
                <a:ahLst/>
                <a:cxnLst/>
                <a:rect r="r" b="b" t="t" l="l"/>
                <a:pathLst>
                  <a:path h="428341" w="851847">
                    <a:moveTo>
                      <a:pt x="36524" y="0"/>
                    </a:moveTo>
                    <a:lnTo>
                      <a:pt x="815322" y="0"/>
                    </a:lnTo>
                    <a:cubicBezTo>
                      <a:pt x="825009" y="0"/>
                      <a:pt x="834299" y="3848"/>
                      <a:pt x="841149" y="10698"/>
                    </a:cubicBezTo>
                    <a:cubicBezTo>
                      <a:pt x="847998" y="17547"/>
                      <a:pt x="851847" y="26837"/>
                      <a:pt x="851847" y="36524"/>
                    </a:cubicBezTo>
                    <a:lnTo>
                      <a:pt x="851847" y="391817"/>
                    </a:lnTo>
                    <a:cubicBezTo>
                      <a:pt x="851847" y="411989"/>
                      <a:pt x="835494" y="428341"/>
                      <a:pt x="815322" y="428341"/>
                    </a:cubicBezTo>
                    <a:lnTo>
                      <a:pt x="36524" y="428341"/>
                    </a:lnTo>
                    <a:cubicBezTo>
                      <a:pt x="16352" y="428341"/>
                      <a:pt x="0" y="411989"/>
                      <a:pt x="0" y="391817"/>
                    </a:cubicBezTo>
                    <a:lnTo>
                      <a:pt x="0" y="36524"/>
                    </a:lnTo>
                    <a:cubicBezTo>
                      <a:pt x="0" y="16352"/>
                      <a:pt x="16352" y="0"/>
                      <a:pt x="36524" y="0"/>
                    </a:cubicBezTo>
                    <a:close/>
                  </a:path>
                </a:pathLst>
              </a:custGeom>
              <a:solidFill>
                <a:srgbClr val="181818"/>
              </a:solidFill>
              <a:ln w="9525" cap="rnd">
                <a:solidFill>
                  <a:srgbClr val="20B66F"/>
                </a:solidFill>
                <a:prstDash val="solid"/>
                <a:round/>
              </a:ln>
            </p:spPr>
          </p:sp>
          <p:sp>
            <p:nvSpPr>
              <p:cNvPr name="TextBox 20" id="20"/>
              <p:cNvSpPr txBox="true"/>
              <p:nvPr/>
            </p:nvSpPr>
            <p:spPr>
              <a:xfrm>
                <a:off x="0" y="-47625"/>
                <a:ext cx="851847" cy="475966"/>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1072375" y="1509511"/>
              <a:ext cx="3375215" cy="47180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Aileron"/>
                  <a:ea typeface="Aileron"/>
                  <a:cs typeface="Aileron"/>
                  <a:sym typeface="Aileron"/>
                </a:rPr>
                <a:t>(20240050008) </a:t>
              </a:r>
            </a:p>
          </p:txBody>
        </p:sp>
        <p:sp>
          <p:nvSpPr>
            <p:cNvPr name="TextBox 22" id="22"/>
            <p:cNvSpPr txBox="true"/>
            <p:nvPr/>
          </p:nvSpPr>
          <p:spPr>
            <a:xfrm rot="0">
              <a:off x="428197" y="737186"/>
              <a:ext cx="4663570" cy="622723"/>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Aileron Bold"/>
                  <a:ea typeface="Aileron Bold"/>
                  <a:cs typeface="Aileron Bold"/>
                  <a:sym typeface="Aileron Bold"/>
                </a:rPr>
                <a:t>Dwi zahwa Ab</a:t>
              </a:r>
              <a:r>
                <a:rPr lang="en-US" b="true" sz="2799">
                  <a:solidFill>
                    <a:srgbClr val="FFFFFF"/>
                  </a:solidFill>
                  <a:latin typeface="Aileron Bold"/>
                  <a:ea typeface="Aileron Bold"/>
                  <a:cs typeface="Aileron Bold"/>
                  <a:sym typeface="Aileron Bold"/>
                </a:rPr>
                <a:t>dillah </a:t>
              </a:r>
            </a:p>
          </p:txBody>
        </p:sp>
      </p:grpSp>
      <p:grpSp>
        <p:nvGrpSpPr>
          <p:cNvPr name="Group 23" id="23"/>
          <p:cNvGrpSpPr/>
          <p:nvPr/>
        </p:nvGrpSpPr>
        <p:grpSpPr>
          <a:xfrm rot="0">
            <a:off x="6459768" y="5085464"/>
            <a:ext cx="5368465" cy="2081739"/>
            <a:chOff x="0" y="0"/>
            <a:chExt cx="7157953" cy="2775652"/>
          </a:xfrm>
        </p:grpSpPr>
        <p:grpSp>
          <p:nvGrpSpPr>
            <p:cNvPr name="Group 24" id="24"/>
            <p:cNvGrpSpPr/>
            <p:nvPr/>
          </p:nvGrpSpPr>
          <p:grpSpPr>
            <a:xfrm rot="0">
              <a:off x="0" y="0"/>
              <a:ext cx="7157953" cy="2775652"/>
              <a:chOff x="0" y="0"/>
              <a:chExt cx="1104622" cy="428341"/>
            </a:xfrm>
          </p:grpSpPr>
          <p:sp>
            <p:nvSpPr>
              <p:cNvPr name="Freeform 25" id="25"/>
              <p:cNvSpPr/>
              <p:nvPr/>
            </p:nvSpPr>
            <p:spPr>
              <a:xfrm flipH="false" flipV="false" rot="0">
                <a:off x="0" y="0"/>
                <a:ext cx="1104622" cy="428341"/>
              </a:xfrm>
              <a:custGeom>
                <a:avLst/>
                <a:gdLst/>
                <a:ahLst/>
                <a:cxnLst/>
                <a:rect r="r" b="b" t="t" l="l"/>
                <a:pathLst>
                  <a:path h="428341" w="1104622">
                    <a:moveTo>
                      <a:pt x="28166" y="0"/>
                    </a:moveTo>
                    <a:lnTo>
                      <a:pt x="1076456" y="0"/>
                    </a:lnTo>
                    <a:cubicBezTo>
                      <a:pt x="1092012" y="0"/>
                      <a:pt x="1104622" y="12610"/>
                      <a:pt x="1104622" y="28166"/>
                    </a:cubicBezTo>
                    <a:lnTo>
                      <a:pt x="1104622" y="400175"/>
                    </a:lnTo>
                    <a:cubicBezTo>
                      <a:pt x="1104622" y="407645"/>
                      <a:pt x="1101655" y="414810"/>
                      <a:pt x="1096373" y="420092"/>
                    </a:cubicBezTo>
                    <a:cubicBezTo>
                      <a:pt x="1091090" y="425374"/>
                      <a:pt x="1083926" y="428341"/>
                      <a:pt x="1076456" y="428341"/>
                    </a:cubicBezTo>
                    <a:lnTo>
                      <a:pt x="28166" y="428341"/>
                    </a:lnTo>
                    <a:cubicBezTo>
                      <a:pt x="20696" y="428341"/>
                      <a:pt x="13532" y="425374"/>
                      <a:pt x="8250" y="420092"/>
                    </a:cubicBezTo>
                    <a:cubicBezTo>
                      <a:pt x="2968" y="414810"/>
                      <a:pt x="0" y="407645"/>
                      <a:pt x="0" y="400175"/>
                    </a:cubicBezTo>
                    <a:lnTo>
                      <a:pt x="0" y="28166"/>
                    </a:lnTo>
                    <a:cubicBezTo>
                      <a:pt x="0" y="20696"/>
                      <a:pt x="2968" y="13532"/>
                      <a:pt x="8250" y="8250"/>
                    </a:cubicBezTo>
                    <a:cubicBezTo>
                      <a:pt x="13532" y="2968"/>
                      <a:pt x="20696" y="0"/>
                      <a:pt x="28166" y="0"/>
                    </a:cubicBezTo>
                    <a:close/>
                  </a:path>
                </a:pathLst>
              </a:custGeom>
              <a:solidFill>
                <a:srgbClr val="181818"/>
              </a:solidFill>
              <a:ln w="9525" cap="rnd">
                <a:solidFill>
                  <a:srgbClr val="20B66F"/>
                </a:solidFill>
                <a:prstDash val="solid"/>
                <a:round/>
              </a:ln>
            </p:spPr>
          </p:sp>
          <p:sp>
            <p:nvSpPr>
              <p:cNvPr name="TextBox 26" id="26"/>
              <p:cNvSpPr txBox="true"/>
              <p:nvPr/>
            </p:nvSpPr>
            <p:spPr>
              <a:xfrm>
                <a:off x="0" y="-47625"/>
                <a:ext cx="1104622" cy="475966"/>
              </a:xfrm>
              <a:prstGeom prst="rect">
                <a:avLst/>
              </a:prstGeom>
            </p:spPr>
            <p:txBody>
              <a:bodyPr anchor="ctr" rtlCol="false" tIns="50800" lIns="50800" bIns="50800" rIns="50800"/>
              <a:lstStyle/>
              <a:p>
                <a:pPr algn="ctr">
                  <a:lnSpc>
                    <a:spcPts val="3359"/>
                  </a:lnSpc>
                </a:pPr>
              </a:p>
            </p:txBody>
          </p:sp>
        </p:grpSp>
        <p:sp>
          <p:nvSpPr>
            <p:cNvPr name="TextBox 27" id="27"/>
            <p:cNvSpPr txBox="true"/>
            <p:nvPr/>
          </p:nvSpPr>
          <p:spPr>
            <a:xfrm rot="0">
              <a:off x="1963111" y="1509511"/>
              <a:ext cx="3231732" cy="47180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Aileron"/>
                  <a:ea typeface="Aileron"/>
                  <a:cs typeface="Aileron"/>
                  <a:sym typeface="Aileron"/>
                </a:rPr>
                <a:t>(20240050041)</a:t>
              </a:r>
            </a:p>
          </p:txBody>
        </p:sp>
        <p:sp>
          <p:nvSpPr>
            <p:cNvPr name="TextBox 28" id="28"/>
            <p:cNvSpPr txBox="true"/>
            <p:nvPr/>
          </p:nvSpPr>
          <p:spPr>
            <a:xfrm rot="0">
              <a:off x="579995" y="737186"/>
              <a:ext cx="5997963" cy="622723"/>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Aileron Bold"/>
                  <a:ea typeface="Aileron Bold"/>
                  <a:cs typeface="Aileron Bold"/>
                  <a:sym typeface="Aileron Bold"/>
                </a:rPr>
                <a:t>Muhammad D</a:t>
              </a:r>
              <a:r>
                <a:rPr lang="en-US" b="true" sz="2799">
                  <a:solidFill>
                    <a:srgbClr val="FFFFFF"/>
                  </a:solidFill>
                  <a:latin typeface="Aileron Bold"/>
                  <a:ea typeface="Aileron Bold"/>
                  <a:cs typeface="Aileron Bold"/>
                  <a:sym typeface="Aileron Bold"/>
                </a:rPr>
                <a:t>affa Fasya R </a:t>
              </a:r>
            </a:p>
          </p:txBody>
        </p:sp>
      </p:grpSp>
      <p:grpSp>
        <p:nvGrpSpPr>
          <p:cNvPr name="Group 29" id="29"/>
          <p:cNvGrpSpPr/>
          <p:nvPr/>
        </p:nvGrpSpPr>
        <p:grpSpPr>
          <a:xfrm rot="0">
            <a:off x="6459768" y="7358337"/>
            <a:ext cx="5368465" cy="2081739"/>
            <a:chOff x="0" y="0"/>
            <a:chExt cx="7157953" cy="2775652"/>
          </a:xfrm>
        </p:grpSpPr>
        <p:grpSp>
          <p:nvGrpSpPr>
            <p:cNvPr name="Group 30" id="30"/>
            <p:cNvGrpSpPr/>
            <p:nvPr/>
          </p:nvGrpSpPr>
          <p:grpSpPr>
            <a:xfrm rot="0">
              <a:off x="0" y="0"/>
              <a:ext cx="7157953" cy="2775652"/>
              <a:chOff x="0" y="0"/>
              <a:chExt cx="1104622" cy="428341"/>
            </a:xfrm>
          </p:grpSpPr>
          <p:sp>
            <p:nvSpPr>
              <p:cNvPr name="Freeform 31" id="31"/>
              <p:cNvSpPr/>
              <p:nvPr/>
            </p:nvSpPr>
            <p:spPr>
              <a:xfrm flipH="false" flipV="false" rot="0">
                <a:off x="0" y="0"/>
                <a:ext cx="1104622" cy="428341"/>
              </a:xfrm>
              <a:custGeom>
                <a:avLst/>
                <a:gdLst/>
                <a:ahLst/>
                <a:cxnLst/>
                <a:rect r="r" b="b" t="t" l="l"/>
                <a:pathLst>
                  <a:path h="428341" w="1104622">
                    <a:moveTo>
                      <a:pt x="28166" y="0"/>
                    </a:moveTo>
                    <a:lnTo>
                      <a:pt x="1076456" y="0"/>
                    </a:lnTo>
                    <a:cubicBezTo>
                      <a:pt x="1092012" y="0"/>
                      <a:pt x="1104622" y="12610"/>
                      <a:pt x="1104622" y="28166"/>
                    </a:cubicBezTo>
                    <a:lnTo>
                      <a:pt x="1104622" y="400175"/>
                    </a:lnTo>
                    <a:cubicBezTo>
                      <a:pt x="1104622" y="407645"/>
                      <a:pt x="1101655" y="414810"/>
                      <a:pt x="1096373" y="420092"/>
                    </a:cubicBezTo>
                    <a:cubicBezTo>
                      <a:pt x="1091090" y="425374"/>
                      <a:pt x="1083926" y="428341"/>
                      <a:pt x="1076456" y="428341"/>
                    </a:cubicBezTo>
                    <a:lnTo>
                      <a:pt x="28166" y="428341"/>
                    </a:lnTo>
                    <a:cubicBezTo>
                      <a:pt x="20696" y="428341"/>
                      <a:pt x="13532" y="425374"/>
                      <a:pt x="8250" y="420092"/>
                    </a:cubicBezTo>
                    <a:cubicBezTo>
                      <a:pt x="2968" y="414810"/>
                      <a:pt x="0" y="407645"/>
                      <a:pt x="0" y="400175"/>
                    </a:cubicBezTo>
                    <a:lnTo>
                      <a:pt x="0" y="28166"/>
                    </a:lnTo>
                    <a:cubicBezTo>
                      <a:pt x="0" y="20696"/>
                      <a:pt x="2968" y="13532"/>
                      <a:pt x="8250" y="8250"/>
                    </a:cubicBezTo>
                    <a:cubicBezTo>
                      <a:pt x="13532" y="2968"/>
                      <a:pt x="20696" y="0"/>
                      <a:pt x="28166" y="0"/>
                    </a:cubicBezTo>
                    <a:close/>
                  </a:path>
                </a:pathLst>
              </a:custGeom>
              <a:solidFill>
                <a:srgbClr val="181818"/>
              </a:solidFill>
              <a:ln w="9525" cap="rnd">
                <a:solidFill>
                  <a:srgbClr val="20B66F"/>
                </a:solidFill>
                <a:prstDash val="solid"/>
                <a:round/>
              </a:ln>
            </p:spPr>
          </p:sp>
          <p:sp>
            <p:nvSpPr>
              <p:cNvPr name="TextBox 32" id="32"/>
              <p:cNvSpPr txBox="true"/>
              <p:nvPr/>
            </p:nvSpPr>
            <p:spPr>
              <a:xfrm>
                <a:off x="0" y="-47625"/>
                <a:ext cx="1104622" cy="475966"/>
              </a:xfrm>
              <a:prstGeom prst="rect">
                <a:avLst/>
              </a:prstGeom>
            </p:spPr>
            <p:txBody>
              <a:bodyPr anchor="ctr" rtlCol="false" tIns="50800" lIns="50800" bIns="50800" rIns="50800"/>
              <a:lstStyle/>
              <a:p>
                <a:pPr algn="ctr">
                  <a:lnSpc>
                    <a:spcPts val="3359"/>
                  </a:lnSpc>
                </a:pPr>
              </a:p>
            </p:txBody>
          </p:sp>
        </p:grpSp>
        <p:sp>
          <p:nvSpPr>
            <p:cNvPr name="TextBox 33" id="33"/>
            <p:cNvSpPr txBox="true"/>
            <p:nvPr/>
          </p:nvSpPr>
          <p:spPr>
            <a:xfrm rot="0">
              <a:off x="1963111" y="1509511"/>
              <a:ext cx="3231732" cy="47180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Aileron"/>
                  <a:ea typeface="Aileron"/>
                  <a:cs typeface="Aileron"/>
                  <a:sym typeface="Aileron"/>
                </a:rPr>
                <a:t>(20240050064)</a:t>
              </a:r>
            </a:p>
          </p:txBody>
        </p:sp>
        <p:sp>
          <p:nvSpPr>
            <p:cNvPr name="TextBox 34" id="34"/>
            <p:cNvSpPr txBox="true"/>
            <p:nvPr/>
          </p:nvSpPr>
          <p:spPr>
            <a:xfrm rot="0">
              <a:off x="579995" y="737186"/>
              <a:ext cx="5997963" cy="622723"/>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Aileron Bold"/>
                  <a:ea typeface="Aileron Bold"/>
                  <a:cs typeface="Aileron Bold"/>
                  <a:sym typeface="Aileron Bold"/>
                </a:rPr>
                <a:t>Neng Rista Nur Rahmaw</a:t>
              </a:r>
              <a:r>
                <a:rPr lang="en-US" b="true" sz="2799">
                  <a:solidFill>
                    <a:srgbClr val="FFFFFF"/>
                  </a:solidFill>
                  <a:latin typeface="Aileron Bold"/>
                  <a:ea typeface="Aileron Bold"/>
                  <a:cs typeface="Aileron Bold"/>
                  <a:sym typeface="Aileron Bold"/>
                </a:rPr>
                <a:t>ati</a:t>
              </a:r>
            </a:p>
          </p:txBody>
        </p:sp>
      </p:grpSp>
      <p:grpSp>
        <p:nvGrpSpPr>
          <p:cNvPr name="Group 35" id="35"/>
          <p:cNvGrpSpPr/>
          <p:nvPr/>
        </p:nvGrpSpPr>
        <p:grpSpPr>
          <a:xfrm rot="0">
            <a:off x="2079708" y="5085464"/>
            <a:ext cx="3715759" cy="2081739"/>
            <a:chOff x="0" y="0"/>
            <a:chExt cx="4954346" cy="2775652"/>
          </a:xfrm>
        </p:grpSpPr>
        <p:grpSp>
          <p:nvGrpSpPr>
            <p:cNvPr name="Group 36" id="36"/>
            <p:cNvGrpSpPr/>
            <p:nvPr/>
          </p:nvGrpSpPr>
          <p:grpSpPr>
            <a:xfrm rot="0">
              <a:off x="0" y="0"/>
              <a:ext cx="4954346" cy="2775652"/>
              <a:chOff x="0" y="0"/>
              <a:chExt cx="764560" cy="428341"/>
            </a:xfrm>
          </p:grpSpPr>
          <p:sp>
            <p:nvSpPr>
              <p:cNvPr name="Freeform 37" id="37"/>
              <p:cNvSpPr/>
              <p:nvPr/>
            </p:nvSpPr>
            <p:spPr>
              <a:xfrm flipH="false" flipV="false" rot="0">
                <a:off x="0" y="0"/>
                <a:ext cx="764560" cy="428341"/>
              </a:xfrm>
              <a:custGeom>
                <a:avLst/>
                <a:gdLst/>
                <a:ahLst/>
                <a:cxnLst/>
                <a:rect r="r" b="b" t="t" l="l"/>
                <a:pathLst>
                  <a:path h="428341" w="764560">
                    <a:moveTo>
                      <a:pt x="40694" y="0"/>
                    </a:moveTo>
                    <a:lnTo>
                      <a:pt x="723865" y="0"/>
                    </a:lnTo>
                    <a:cubicBezTo>
                      <a:pt x="734658" y="0"/>
                      <a:pt x="745009" y="4287"/>
                      <a:pt x="752640" y="11919"/>
                    </a:cubicBezTo>
                    <a:cubicBezTo>
                      <a:pt x="760272" y="19551"/>
                      <a:pt x="764560" y="29901"/>
                      <a:pt x="764560" y="40694"/>
                    </a:cubicBezTo>
                    <a:lnTo>
                      <a:pt x="764560" y="387647"/>
                    </a:lnTo>
                    <a:cubicBezTo>
                      <a:pt x="764560" y="410122"/>
                      <a:pt x="746340" y="428341"/>
                      <a:pt x="723865" y="428341"/>
                    </a:cubicBezTo>
                    <a:lnTo>
                      <a:pt x="40694" y="428341"/>
                    </a:lnTo>
                    <a:cubicBezTo>
                      <a:pt x="18219" y="428341"/>
                      <a:pt x="0" y="410122"/>
                      <a:pt x="0" y="387647"/>
                    </a:cubicBezTo>
                    <a:lnTo>
                      <a:pt x="0" y="40694"/>
                    </a:lnTo>
                    <a:cubicBezTo>
                      <a:pt x="0" y="18219"/>
                      <a:pt x="18219" y="0"/>
                      <a:pt x="40694" y="0"/>
                    </a:cubicBezTo>
                    <a:close/>
                  </a:path>
                </a:pathLst>
              </a:custGeom>
              <a:solidFill>
                <a:srgbClr val="181818"/>
              </a:solidFill>
              <a:ln w="9525" cap="rnd">
                <a:solidFill>
                  <a:srgbClr val="20B66F"/>
                </a:solidFill>
                <a:prstDash val="solid"/>
                <a:round/>
              </a:ln>
            </p:spPr>
          </p:sp>
          <p:sp>
            <p:nvSpPr>
              <p:cNvPr name="TextBox 38" id="38"/>
              <p:cNvSpPr txBox="true"/>
              <p:nvPr/>
            </p:nvSpPr>
            <p:spPr>
              <a:xfrm>
                <a:off x="0" y="-47625"/>
                <a:ext cx="764560" cy="475966"/>
              </a:xfrm>
              <a:prstGeom prst="rect">
                <a:avLst/>
              </a:prstGeom>
            </p:spPr>
            <p:txBody>
              <a:bodyPr anchor="ctr" rtlCol="false" tIns="50800" lIns="50800" bIns="50800" rIns="50800"/>
              <a:lstStyle/>
              <a:p>
                <a:pPr algn="ctr">
                  <a:lnSpc>
                    <a:spcPts val="3359"/>
                  </a:lnSpc>
                </a:pPr>
              </a:p>
            </p:txBody>
          </p:sp>
        </p:grpSp>
        <p:sp>
          <p:nvSpPr>
            <p:cNvPr name="TextBox 39" id="39"/>
            <p:cNvSpPr txBox="true"/>
            <p:nvPr/>
          </p:nvSpPr>
          <p:spPr>
            <a:xfrm rot="0">
              <a:off x="840902" y="1509511"/>
              <a:ext cx="3231732" cy="47180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Aileron"/>
                  <a:ea typeface="Aileron"/>
                  <a:cs typeface="Aileron"/>
                  <a:sym typeface="Aileron"/>
                </a:rPr>
                <a:t>(20240050056)</a:t>
              </a:r>
            </a:p>
          </p:txBody>
        </p:sp>
        <p:sp>
          <p:nvSpPr>
            <p:cNvPr name="TextBox 40" id="40"/>
            <p:cNvSpPr txBox="true"/>
            <p:nvPr/>
          </p:nvSpPr>
          <p:spPr>
            <a:xfrm rot="0">
              <a:off x="881712" y="737186"/>
              <a:ext cx="3231732" cy="622723"/>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Aileron Bold"/>
                  <a:ea typeface="Aileron Bold"/>
                  <a:cs typeface="Aileron Bold"/>
                  <a:sym typeface="Aileron Bold"/>
                </a:rPr>
                <a:t>Azk</a:t>
              </a:r>
              <a:r>
                <a:rPr lang="en-US" b="true" sz="2799">
                  <a:solidFill>
                    <a:srgbClr val="FFFFFF"/>
                  </a:solidFill>
                  <a:latin typeface="Aileron Bold"/>
                  <a:ea typeface="Aileron Bold"/>
                  <a:cs typeface="Aileron Bold"/>
                  <a:sym typeface="Aileron Bold"/>
                </a:rPr>
                <a:t>a Putra P </a:t>
              </a:r>
            </a:p>
          </p:txBody>
        </p:sp>
      </p:grpSp>
      <p:grpSp>
        <p:nvGrpSpPr>
          <p:cNvPr name="Group 41" id="41"/>
          <p:cNvGrpSpPr/>
          <p:nvPr/>
        </p:nvGrpSpPr>
        <p:grpSpPr>
          <a:xfrm rot="0">
            <a:off x="2079708" y="7358337"/>
            <a:ext cx="3715759" cy="2081739"/>
            <a:chOff x="0" y="0"/>
            <a:chExt cx="4954346" cy="2775652"/>
          </a:xfrm>
        </p:grpSpPr>
        <p:grpSp>
          <p:nvGrpSpPr>
            <p:cNvPr name="Group 42" id="42"/>
            <p:cNvGrpSpPr/>
            <p:nvPr/>
          </p:nvGrpSpPr>
          <p:grpSpPr>
            <a:xfrm rot="0">
              <a:off x="0" y="0"/>
              <a:ext cx="4954346" cy="2775652"/>
              <a:chOff x="0" y="0"/>
              <a:chExt cx="764560" cy="428341"/>
            </a:xfrm>
          </p:grpSpPr>
          <p:sp>
            <p:nvSpPr>
              <p:cNvPr name="Freeform 43" id="43"/>
              <p:cNvSpPr/>
              <p:nvPr/>
            </p:nvSpPr>
            <p:spPr>
              <a:xfrm flipH="false" flipV="false" rot="0">
                <a:off x="0" y="0"/>
                <a:ext cx="764560" cy="428341"/>
              </a:xfrm>
              <a:custGeom>
                <a:avLst/>
                <a:gdLst/>
                <a:ahLst/>
                <a:cxnLst/>
                <a:rect r="r" b="b" t="t" l="l"/>
                <a:pathLst>
                  <a:path h="428341" w="764560">
                    <a:moveTo>
                      <a:pt x="40694" y="0"/>
                    </a:moveTo>
                    <a:lnTo>
                      <a:pt x="723865" y="0"/>
                    </a:lnTo>
                    <a:cubicBezTo>
                      <a:pt x="734658" y="0"/>
                      <a:pt x="745009" y="4287"/>
                      <a:pt x="752640" y="11919"/>
                    </a:cubicBezTo>
                    <a:cubicBezTo>
                      <a:pt x="760272" y="19551"/>
                      <a:pt x="764560" y="29901"/>
                      <a:pt x="764560" y="40694"/>
                    </a:cubicBezTo>
                    <a:lnTo>
                      <a:pt x="764560" y="387647"/>
                    </a:lnTo>
                    <a:cubicBezTo>
                      <a:pt x="764560" y="410122"/>
                      <a:pt x="746340" y="428341"/>
                      <a:pt x="723865" y="428341"/>
                    </a:cubicBezTo>
                    <a:lnTo>
                      <a:pt x="40694" y="428341"/>
                    </a:lnTo>
                    <a:cubicBezTo>
                      <a:pt x="18219" y="428341"/>
                      <a:pt x="0" y="410122"/>
                      <a:pt x="0" y="387647"/>
                    </a:cubicBezTo>
                    <a:lnTo>
                      <a:pt x="0" y="40694"/>
                    </a:lnTo>
                    <a:cubicBezTo>
                      <a:pt x="0" y="18219"/>
                      <a:pt x="18219" y="0"/>
                      <a:pt x="40694" y="0"/>
                    </a:cubicBezTo>
                    <a:close/>
                  </a:path>
                </a:pathLst>
              </a:custGeom>
              <a:solidFill>
                <a:srgbClr val="181818"/>
              </a:solidFill>
              <a:ln w="9525" cap="rnd">
                <a:solidFill>
                  <a:srgbClr val="20B66F"/>
                </a:solidFill>
                <a:prstDash val="solid"/>
                <a:round/>
              </a:ln>
            </p:spPr>
          </p:sp>
          <p:sp>
            <p:nvSpPr>
              <p:cNvPr name="TextBox 44" id="44"/>
              <p:cNvSpPr txBox="true"/>
              <p:nvPr/>
            </p:nvSpPr>
            <p:spPr>
              <a:xfrm>
                <a:off x="0" y="-47625"/>
                <a:ext cx="764560" cy="475966"/>
              </a:xfrm>
              <a:prstGeom prst="rect">
                <a:avLst/>
              </a:prstGeom>
            </p:spPr>
            <p:txBody>
              <a:bodyPr anchor="ctr" rtlCol="false" tIns="50800" lIns="50800" bIns="50800" rIns="50800"/>
              <a:lstStyle/>
              <a:p>
                <a:pPr algn="ctr">
                  <a:lnSpc>
                    <a:spcPts val="3359"/>
                  </a:lnSpc>
                </a:pPr>
              </a:p>
            </p:txBody>
          </p:sp>
        </p:grpSp>
        <p:sp>
          <p:nvSpPr>
            <p:cNvPr name="TextBox 45" id="45"/>
            <p:cNvSpPr txBox="true"/>
            <p:nvPr/>
          </p:nvSpPr>
          <p:spPr>
            <a:xfrm rot="0">
              <a:off x="840902" y="1509511"/>
              <a:ext cx="3231732" cy="47180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Aileron"/>
                  <a:ea typeface="Aileron"/>
                  <a:cs typeface="Aileron"/>
                  <a:sym typeface="Aileron"/>
                </a:rPr>
                <a:t>(20240050141)</a:t>
              </a:r>
            </a:p>
          </p:txBody>
        </p:sp>
        <p:sp>
          <p:nvSpPr>
            <p:cNvPr name="TextBox 46" id="46"/>
            <p:cNvSpPr txBox="true"/>
            <p:nvPr/>
          </p:nvSpPr>
          <p:spPr>
            <a:xfrm rot="0">
              <a:off x="881712" y="737186"/>
              <a:ext cx="3231732" cy="622723"/>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Aileron Bold"/>
                  <a:ea typeface="Aileron Bold"/>
                  <a:cs typeface="Aileron Bold"/>
                  <a:sym typeface="Aileron Bold"/>
                </a:rPr>
                <a:t>N</a:t>
              </a:r>
              <a:r>
                <a:rPr lang="en-US" b="true" sz="2799">
                  <a:solidFill>
                    <a:srgbClr val="FFFFFF"/>
                  </a:solidFill>
                  <a:latin typeface="Aileron Bold"/>
                  <a:ea typeface="Aileron Bold"/>
                  <a:cs typeface="Aileron Bold"/>
                  <a:sym typeface="Aileron Bold"/>
                </a:rPr>
                <a:t>urlaila</a:t>
              </a:r>
            </a:p>
          </p:txBody>
        </p:sp>
      </p:grpSp>
      <p:grpSp>
        <p:nvGrpSpPr>
          <p:cNvPr name="Group 47" id="47"/>
          <p:cNvGrpSpPr/>
          <p:nvPr/>
        </p:nvGrpSpPr>
        <p:grpSpPr>
          <a:xfrm rot="-10800000">
            <a:off x="398839" y="9525062"/>
            <a:ext cx="17469314" cy="1174907"/>
            <a:chOff x="0" y="0"/>
            <a:chExt cx="4600972" cy="309441"/>
          </a:xfrm>
        </p:grpSpPr>
        <p:sp>
          <p:nvSpPr>
            <p:cNvPr name="Freeform 48" id="48"/>
            <p:cNvSpPr/>
            <p:nvPr/>
          </p:nvSpPr>
          <p:spPr>
            <a:xfrm flipH="false" flipV="false" rot="0">
              <a:off x="0" y="0"/>
              <a:ext cx="4600971" cy="309441"/>
            </a:xfrm>
            <a:custGeom>
              <a:avLst/>
              <a:gdLst/>
              <a:ahLst/>
              <a:cxnLst/>
              <a:rect r="r" b="b" t="t" l="l"/>
              <a:pathLst>
                <a:path h="309441" w="4600971">
                  <a:moveTo>
                    <a:pt x="0" y="0"/>
                  </a:moveTo>
                  <a:lnTo>
                    <a:pt x="4600971" y="0"/>
                  </a:lnTo>
                  <a:lnTo>
                    <a:pt x="4600971" y="309441"/>
                  </a:lnTo>
                  <a:lnTo>
                    <a:pt x="0" y="309441"/>
                  </a:lnTo>
                  <a:close/>
                </a:path>
              </a:pathLst>
            </a:custGeom>
            <a:gradFill rotWithShape="true">
              <a:gsLst>
                <a:gs pos="0">
                  <a:srgbClr val="2D2D2D">
                    <a:alpha val="100000"/>
                  </a:srgbClr>
                </a:gs>
                <a:gs pos="100000">
                  <a:srgbClr val="2D2D2D">
                    <a:alpha val="0"/>
                  </a:srgbClr>
                </a:gs>
              </a:gsLst>
              <a:lin ang="5400000"/>
            </a:gradFill>
          </p:spPr>
        </p:sp>
        <p:sp>
          <p:nvSpPr>
            <p:cNvPr name="TextBox 49" id="49"/>
            <p:cNvSpPr txBox="true"/>
            <p:nvPr/>
          </p:nvSpPr>
          <p:spPr>
            <a:xfrm>
              <a:off x="0" y="-38100"/>
              <a:ext cx="4600972" cy="347541"/>
            </a:xfrm>
            <a:prstGeom prst="rect">
              <a:avLst/>
            </a:prstGeom>
          </p:spPr>
          <p:txBody>
            <a:bodyPr anchor="ctr" rtlCol="false" tIns="50800" lIns="50800" bIns="50800" rIns="50800"/>
            <a:lstStyle/>
            <a:p>
              <a:pPr algn="ctr">
                <a:lnSpc>
                  <a:spcPts val="2100"/>
                </a:lnSpc>
              </a:pPr>
            </a:p>
          </p:txBody>
        </p:sp>
      </p:grpSp>
      <p:sp>
        <p:nvSpPr>
          <p:cNvPr name="Freeform 50" id="50"/>
          <p:cNvSpPr/>
          <p:nvPr/>
        </p:nvSpPr>
        <p:spPr>
          <a:xfrm flipH="false" flipV="false" rot="0">
            <a:off x="2941117" y="1050634"/>
            <a:ext cx="371862" cy="469968"/>
          </a:xfrm>
          <a:custGeom>
            <a:avLst/>
            <a:gdLst/>
            <a:ahLst/>
            <a:cxnLst/>
            <a:rect r="r" b="b" t="t" l="l"/>
            <a:pathLst>
              <a:path h="469968" w="371862">
                <a:moveTo>
                  <a:pt x="0" y="0"/>
                </a:moveTo>
                <a:lnTo>
                  <a:pt x="371862" y="0"/>
                </a:lnTo>
                <a:lnTo>
                  <a:pt x="371862" y="469968"/>
                </a:lnTo>
                <a:lnTo>
                  <a:pt x="0" y="4699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1" id="51"/>
          <p:cNvSpPr/>
          <p:nvPr/>
        </p:nvSpPr>
        <p:spPr>
          <a:xfrm flipH="false" flipV="false" rot="0">
            <a:off x="14971475" y="1028700"/>
            <a:ext cx="371862" cy="469968"/>
          </a:xfrm>
          <a:custGeom>
            <a:avLst/>
            <a:gdLst/>
            <a:ahLst/>
            <a:cxnLst/>
            <a:rect r="r" b="b" t="t" l="l"/>
            <a:pathLst>
              <a:path h="469968" w="371862">
                <a:moveTo>
                  <a:pt x="0" y="0"/>
                </a:moveTo>
                <a:lnTo>
                  <a:pt x="371863" y="0"/>
                </a:lnTo>
                <a:lnTo>
                  <a:pt x="371863" y="469968"/>
                </a:lnTo>
                <a:lnTo>
                  <a:pt x="0" y="4699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transition spd="slow">
    <p:push dir="u"/>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true" flipV="false" rot="-10740912">
            <a:off x="-1763806" y="-2163376"/>
            <a:ext cx="7064069" cy="6384152"/>
          </a:xfrm>
          <a:custGeom>
            <a:avLst/>
            <a:gdLst/>
            <a:ahLst/>
            <a:cxnLst/>
            <a:rect r="r" b="b" t="t" l="l"/>
            <a:pathLst>
              <a:path h="6384152" w="7064069">
                <a:moveTo>
                  <a:pt x="7064069" y="0"/>
                </a:moveTo>
                <a:lnTo>
                  <a:pt x="0" y="0"/>
                </a:lnTo>
                <a:lnTo>
                  <a:pt x="0" y="6384152"/>
                </a:lnTo>
                <a:lnTo>
                  <a:pt x="7064069" y="6384152"/>
                </a:lnTo>
                <a:lnTo>
                  <a:pt x="706406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792644">
            <a:off x="13086641" y="-3858533"/>
            <a:ext cx="7292627" cy="7717066"/>
          </a:xfrm>
          <a:custGeom>
            <a:avLst/>
            <a:gdLst/>
            <a:ahLst/>
            <a:cxnLst/>
            <a:rect r="r" b="b" t="t" l="l"/>
            <a:pathLst>
              <a:path h="7717066" w="7292627">
                <a:moveTo>
                  <a:pt x="0" y="0"/>
                </a:moveTo>
                <a:lnTo>
                  <a:pt x="7292627" y="0"/>
                </a:lnTo>
                <a:lnTo>
                  <a:pt x="7292627" y="7717066"/>
                </a:lnTo>
                <a:lnTo>
                  <a:pt x="0" y="7717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288001" y="2939627"/>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6"/>
            <a:stretch>
              <a:fillRect l="0" t="0" r="0" b="0"/>
            </a:stretch>
          </a:blipFill>
        </p:spPr>
      </p:sp>
      <p:sp>
        <p:nvSpPr>
          <p:cNvPr name="Freeform 5" id="5"/>
          <p:cNvSpPr/>
          <p:nvPr/>
        </p:nvSpPr>
        <p:spPr>
          <a:xfrm flipH="false" flipV="false" rot="0">
            <a:off x="1128047" y="8155952"/>
            <a:ext cx="3648742" cy="1972131"/>
          </a:xfrm>
          <a:custGeom>
            <a:avLst/>
            <a:gdLst/>
            <a:ahLst/>
            <a:cxnLst/>
            <a:rect r="r" b="b" t="t" l="l"/>
            <a:pathLst>
              <a:path h="1972131" w="3648742">
                <a:moveTo>
                  <a:pt x="0" y="0"/>
                </a:moveTo>
                <a:lnTo>
                  <a:pt x="3648742" y="0"/>
                </a:lnTo>
                <a:lnTo>
                  <a:pt x="3648742" y="1972131"/>
                </a:lnTo>
                <a:lnTo>
                  <a:pt x="0" y="1972131"/>
                </a:lnTo>
                <a:lnTo>
                  <a:pt x="0" y="0"/>
                </a:lnTo>
                <a:close/>
              </a:path>
            </a:pathLst>
          </a:custGeom>
          <a:blipFill>
            <a:blip r:embed="rId7">
              <a:extLst>
                <a:ext uri="{96DAC541-7B7A-43D3-8B79-37D633B846F1}">
                  <asvg:svgBlip xmlns:asvg="http://schemas.microsoft.com/office/drawing/2016/SVG/main" r:embed="rId8"/>
                </a:ext>
              </a:extLst>
            </a:blip>
            <a:stretch>
              <a:fillRect l="0" t="0" r="-66306" b="0"/>
            </a:stretch>
          </a:blipFill>
          <a:ln cap="sq">
            <a:noFill/>
            <a:prstDash val="solid"/>
            <a:miter/>
          </a:ln>
        </p:spPr>
      </p:sp>
      <p:grpSp>
        <p:nvGrpSpPr>
          <p:cNvPr name="Group 6" id="6"/>
          <p:cNvGrpSpPr/>
          <p:nvPr/>
        </p:nvGrpSpPr>
        <p:grpSpPr>
          <a:xfrm rot="-10800000">
            <a:off x="1028700" y="5833638"/>
            <a:ext cx="3683330" cy="2470180"/>
            <a:chOff x="0" y="0"/>
            <a:chExt cx="970095" cy="650582"/>
          </a:xfrm>
        </p:grpSpPr>
        <p:sp>
          <p:nvSpPr>
            <p:cNvPr name="Freeform 7" id="7"/>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8" id="8"/>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AutoShape 9" id="9"/>
          <p:cNvSpPr/>
          <p:nvPr/>
        </p:nvSpPr>
        <p:spPr>
          <a:xfrm flipH="true">
            <a:off x="1288503" y="9246147"/>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sp>
        <p:nvSpPr>
          <p:cNvPr name="Freeform 10" id="10"/>
          <p:cNvSpPr/>
          <p:nvPr/>
        </p:nvSpPr>
        <p:spPr>
          <a:xfrm flipH="false" flipV="false" rot="0">
            <a:off x="13585495" y="8146427"/>
            <a:ext cx="3683330" cy="3024934"/>
          </a:xfrm>
          <a:custGeom>
            <a:avLst/>
            <a:gdLst/>
            <a:ahLst/>
            <a:cxnLst/>
            <a:rect r="r" b="b" t="t" l="l"/>
            <a:pathLst>
              <a:path h="3024934" w="3683330">
                <a:moveTo>
                  <a:pt x="0" y="0"/>
                </a:moveTo>
                <a:lnTo>
                  <a:pt x="3683330" y="0"/>
                </a:lnTo>
                <a:lnTo>
                  <a:pt x="3683330" y="3024934"/>
                </a:lnTo>
                <a:lnTo>
                  <a:pt x="0" y="30249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1" id="11"/>
          <p:cNvSpPr/>
          <p:nvPr/>
        </p:nvSpPr>
        <p:spPr>
          <a:xfrm flipH="false" flipV="false" rot="0">
            <a:off x="1028700" y="8738695"/>
            <a:ext cx="518602" cy="519605"/>
          </a:xfrm>
          <a:custGeom>
            <a:avLst/>
            <a:gdLst/>
            <a:ahLst/>
            <a:cxnLst/>
            <a:rect r="r" b="b" t="t" l="l"/>
            <a:pathLst>
              <a:path h="519605" w="518602">
                <a:moveTo>
                  <a:pt x="0" y="0"/>
                </a:moveTo>
                <a:lnTo>
                  <a:pt x="518602" y="0"/>
                </a:lnTo>
                <a:lnTo>
                  <a:pt x="518602" y="519605"/>
                </a:lnTo>
                <a:lnTo>
                  <a:pt x="0" y="519605"/>
                </a:lnTo>
                <a:lnTo>
                  <a:pt x="0" y="0"/>
                </a:lnTo>
                <a:close/>
              </a:path>
            </a:pathLst>
          </a:custGeom>
          <a:blipFill>
            <a:blip r:embed="rId11">
              <a:extLst>
                <a:ext uri="{96DAC541-7B7A-43D3-8B79-37D633B846F1}">
                  <asvg:svgBlip xmlns:asvg="http://schemas.microsoft.com/office/drawing/2016/SVG/main" r:embed="rId12"/>
                </a:ext>
              </a:extLst>
            </a:blip>
            <a:stretch>
              <a:fillRect l="0" t="0" r="-95977" b="0"/>
            </a:stretch>
          </a:blipFill>
          <a:ln w="9525" cap="rnd">
            <a:solidFill>
              <a:srgbClr val="FFFFFF"/>
            </a:solidFill>
            <a:prstDash val="solid"/>
            <a:round/>
          </a:ln>
        </p:spPr>
      </p:sp>
      <p:sp>
        <p:nvSpPr>
          <p:cNvPr name="Freeform 12" id="12"/>
          <p:cNvSpPr/>
          <p:nvPr/>
        </p:nvSpPr>
        <p:spPr>
          <a:xfrm flipH="false" flipV="false" rot="0">
            <a:off x="5338364" y="8731797"/>
            <a:ext cx="518914" cy="519605"/>
          </a:xfrm>
          <a:custGeom>
            <a:avLst/>
            <a:gdLst/>
            <a:ahLst/>
            <a:cxnLst/>
            <a:rect r="r" b="b" t="t" l="l"/>
            <a:pathLst>
              <a:path h="519605" w="518914">
                <a:moveTo>
                  <a:pt x="0" y="0"/>
                </a:moveTo>
                <a:lnTo>
                  <a:pt x="518913" y="0"/>
                </a:lnTo>
                <a:lnTo>
                  <a:pt x="518913" y="519606"/>
                </a:lnTo>
                <a:lnTo>
                  <a:pt x="0" y="519606"/>
                </a:lnTo>
                <a:lnTo>
                  <a:pt x="0" y="0"/>
                </a:lnTo>
                <a:close/>
              </a:path>
            </a:pathLst>
          </a:custGeom>
          <a:blipFill>
            <a:blip r:embed="rId13">
              <a:extLst>
                <a:ext uri="{96DAC541-7B7A-43D3-8B79-37D633B846F1}">
                  <asvg:svgBlip xmlns:asvg="http://schemas.microsoft.com/office/drawing/2016/SVG/main" r:embed="rId14"/>
                </a:ext>
              </a:extLst>
            </a:blip>
            <a:stretch>
              <a:fillRect l="0" t="0" r="-164378" b="0"/>
            </a:stretch>
          </a:blipFill>
          <a:ln w="9525" cap="rnd">
            <a:solidFill>
              <a:srgbClr val="FFFFFF"/>
            </a:solidFill>
            <a:prstDash val="solid"/>
            <a:round/>
          </a:ln>
        </p:spPr>
      </p:sp>
      <p:sp>
        <p:nvSpPr>
          <p:cNvPr name="AutoShape 13" id="13"/>
          <p:cNvSpPr/>
          <p:nvPr/>
        </p:nvSpPr>
        <p:spPr>
          <a:xfrm flipH="true">
            <a:off x="5598166" y="9239250"/>
            <a:ext cx="0" cy="1028700"/>
          </a:xfrm>
          <a:prstGeom prst="line">
            <a:avLst/>
          </a:prstGeom>
          <a:ln cap="flat" w="19050">
            <a:gradFill>
              <a:gsLst>
                <a:gs pos="0">
                  <a:srgbClr val="FFFFFF">
                    <a:alpha val="100000"/>
                  </a:srgbClr>
                </a:gs>
                <a:gs pos="100000">
                  <a:srgbClr val="181818">
                    <a:alpha val="0"/>
                  </a:srgbClr>
                </a:gs>
              </a:gsLst>
              <a:lin ang="0"/>
            </a:gradFill>
            <a:prstDash val="solid"/>
            <a:headEnd type="none" len="sm" w="sm"/>
            <a:tailEnd type="none" len="sm" w="sm"/>
          </a:ln>
        </p:spPr>
      </p:sp>
      <p:grpSp>
        <p:nvGrpSpPr>
          <p:cNvPr name="Group 14" id="14"/>
          <p:cNvGrpSpPr/>
          <p:nvPr/>
        </p:nvGrpSpPr>
        <p:grpSpPr>
          <a:xfrm rot="-10800000">
            <a:off x="5639258" y="5528488"/>
            <a:ext cx="3683330" cy="2470180"/>
            <a:chOff x="0" y="0"/>
            <a:chExt cx="970095" cy="650582"/>
          </a:xfrm>
        </p:grpSpPr>
        <p:sp>
          <p:nvSpPr>
            <p:cNvPr name="Freeform 15" id="15"/>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16" id="16"/>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128047" y="8846098"/>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1</a:t>
            </a:r>
          </a:p>
        </p:txBody>
      </p:sp>
      <p:sp>
        <p:nvSpPr>
          <p:cNvPr name="TextBox 18" id="18"/>
          <p:cNvSpPr txBox="true"/>
          <p:nvPr/>
        </p:nvSpPr>
        <p:spPr>
          <a:xfrm rot="0">
            <a:off x="1781590" y="8686651"/>
            <a:ext cx="3322485" cy="1066932"/>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“Menampilkan rin</a:t>
            </a:r>
            <a:r>
              <a:rPr lang="en-US" sz="1500">
                <a:solidFill>
                  <a:srgbClr val="FFFFFF"/>
                </a:solidFill>
                <a:latin typeface="Aileron"/>
                <a:ea typeface="Aileron"/>
                <a:cs typeface="Aileron"/>
                <a:sym typeface="Aileron"/>
              </a:rPr>
              <a:t>gkasan performa bengkel, total pendapatan, jumlah servis, serta grafik analisis pendapatan berdasarkan periode waktu.”</a:t>
            </a:r>
          </a:p>
        </p:txBody>
      </p:sp>
      <p:sp>
        <p:nvSpPr>
          <p:cNvPr name="TextBox 19" id="19"/>
          <p:cNvSpPr txBox="true"/>
          <p:nvPr/>
        </p:nvSpPr>
        <p:spPr>
          <a:xfrm rot="0">
            <a:off x="5437710" y="8839200"/>
            <a:ext cx="320912" cy="266699"/>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FFFFFF"/>
                </a:solidFill>
                <a:latin typeface="Aileron"/>
                <a:ea typeface="Aileron"/>
                <a:cs typeface="Aileron"/>
                <a:sym typeface="Aileron"/>
              </a:rPr>
              <a:t>2</a:t>
            </a:r>
          </a:p>
        </p:txBody>
      </p:sp>
      <p:sp>
        <p:nvSpPr>
          <p:cNvPr name="TextBox 20" id="20"/>
          <p:cNvSpPr txBox="true"/>
          <p:nvPr/>
        </p:nvSpPr>
        <p:spPr>
          <a:xfrm rot="0">
            <a:off x="1028700" y="1460384"/>
            <a:ext cx="12219446" cy="1260474"/>
          </a:xfrm>
          <a:prstGeom prst="rect">
            <a:avLst/>
          </a:prstGeom>
        </p:spPr>
        <p:txBody>
          <a:bodyPr anchor="t" rtlCol="false" tIns="0" lIns="0" bIns="0" rIns="0">
            <a:spAutoFit/>
          </a:bodyPr>
          <a:lstStyle/>
          <a:p>
            <a:pPr algn="l">
              <a:lnSpc>
                <a:spcPts val="9199"/>
              </a:lnSpc>
            </a:pPr>
            <a:r>
              <a:rPr lang="en-US" sz="9999" spc="-539">
                <a:solidFill>
                  <a:srgbClr val="FFFFFF"/>
                </a:solidFill>
                <a:latin typeface="Aileron"/>
                <a:ea typeface="Aileron"/>
                <a:cs typeface="Aileron"/>
                <a:sym typeface="Aileron"/>
              </a:rPr>
              <a:t>Desain UI (Admin)</a:t>
            </a:r>
          </a:p>
        </p:txBody>
      </p:sp>
      <p:sp>
        <p:nvSpPr>
          <p:cNvPr name="Freeform 21" id="21"/>
          <p:cNvSpPr/>
          <p:nvPr/>
        </p:nvSpPr>
        <p:spPr>
          <a:xfrm flipH="false" flipV="false" rot="0">
            <a:off x="5972364" y="2939627"/>
            <a:ext cx="3130802" cy="6356958"/>
          </a:xfrm>
          <a:custGeom>
            <a:avLst/>
            <a:gdLst/>
            <a:ahLst/>
            <a:cxnLst/>
            <a:rect r="r" b="b" t="t" l="l"/>
            <a:pathLst>
              <a:path h="6356958" w="3130802">
                <a:moveTo>
                  <a:pt x="0" y="0"/>
                </a:moveTo>
                <a:lnTo>
                  <a:pt x="3130802" y="0"/>
                </a:lnTo>
                <a:lnTo>
                  <a:pt x="3130802" y="6356958"/>
                </a:lnTo>
                <a:lnTo>
                  <a:pt x="0" y="6356958"/>
                </a:lnTo>
                <a:lnTo>
                  <a:pt x="0" y="0"/>
                </a:lnTo>
                <a:close/>
              </a:path>
            </a:pathLst>
          </a:custGeom>
          <a:blipFill>
            <a:blip r:embed="rId15"/>
            <a:stretch>
              <a:fillRect l="0" t="0" r="0" b="0"/>
            </a:stretch>
          </a:blipFill>
        </p:spPr>
      </p:sp>
      <p:sp>
        <p:nvSpPr>
          <p:cNvPr name="Freeform 22" id="22"/>
          <p:cNvSpPr/>
          <p:nvPr/>
        </p:nvSpPr>
        <p:spPr>
          <a:xfrm flipH="false" flipV="false" rot="0">
            <a:off x="5857277" y="8155952"/>
            <a:ext cx="3687882" cy="2300317"/>
          </a:xfrm>
          <a:custGeom>
            <a:avLst/>
            <a:gdLst/>
            <a:ahLst/>
            <a:cxnLst/>
            <a:rect r="r" b="b" t="t" l="l"/>
            <a:pathLst>
              <a:path h="2300317" w="3687882">
                <a:moveTo>
                  <a:pt x="0" y="0"/>
                </a:moveTo>
                <a:lnTo>
                  <a:pt x="3687882" y="0"/>
                </a:lnTo>
                <a:lnTo>
                  <a:pt x="3687882" y="2300316"/>
                </a:lnTo>
                <a:lnTo>
                  <a:pt x="0" y="230031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grpSp>
        <p:nvGrpSpPr>
          <p:cNvPr name="Group 23" id="23"/>
          <p:cNvGrpSpPr/>
          <p:nvPr/>
        </p:nvGrpSpPr>
        <p:grpSpPr>
          <a:xfrm rot="-10800000">
            <a:off x="5803170" y="5773425"/>
            <a:ext cx="3683330" cy="2470180"/>
            <a:chOff x="0" y="0"/>
            <a:chExt cx="970095" cy="650582"/>
          </a:xfrm>
        </p:grpSpPr>
        <p:sp>
          <p:nvSpPr>
            <p:cNvPr name="Freeform 24" id="24"/>
            <p:cNvSpPr/>
            <p:nvPr/>
          </p:nvSpPr>
          <p:spPr>
            <a:xfrm flipH="false" flipV="false" rot="0">
              <a:off x="0" y="0"/>
              <a:ext cx="970095" cy="650582"/>
            </a:xfrm>
            <a:custGeom>
              <a:avLst/>
              <a:gdLst/>
              <a:ahLst/>
              <a:cxnLst/>
              <a:rect r="r" b="b" t="t" l="l"/>
              <a:pathLst>
                <a:path h="650582" w="970095">
                  <a:moveTo>
                    <a:pt x="0" y="0"/>
                  </a:moveTo>
                  <a:lnTo>
                    <a:pt x="970095" y="0"/>
                  </a:lnTo>
                  <a:lnTo>
                    <a:pt x="970095" y="650582"/>
                  </a:lnTo>
                  <a:lnTo>
                    <a:pt x="0" y="650582"/>
                  </a:lnTo>
                  <a:close/>
                </a:path>
              </a:pathLst>
            </a:custGeom>
            <a:gradFill rotWithShape="true">
              <a:gsLst>
                <a:gs pos="0">
                  <a:srgbClr val="2D2D2D">
                    <a:alpha val="100000"/>
                  </a:srgbClr>
                </a:gs>
                <a:gs pos="100000">
                  <a:srgbClr val="2D2D2D">
                    <a:alpha val="0"/>
                  </a:srgbClr>
                </a:gs>
              </a:gsLst>
              <a:lin ang="5400000"/>
            </a:gradFill>
          </p:spPr>
        </p:sp>
        <p:sp>
          <p:nvSpPr>
            <p:cNvPr name="TextBox 25" id="25"/>
            <p:cNvSpPr txBox="true"/>
            <p:nvPr/>
          </p:nvSpPr>
          <p:spPr>
            <a:xfrm>
              <a:off x="0" y="-38100"/>
              <a:ext cx="970095" cy="688682"/>
            </a:xfrm>
            <a:prstGeom prst="rect">
              <a:avLst/>
            </a:prstGeom>
          </p:spPr>
          <p:txBody>
            <a:bodyPr anchor="ctr" rtlCol="false" tIns="50800" lIns="50800" bIns="50800" rIns="50800"/>
            <a:lstStyle/>
            <a:p>
              <a:pPr algn="ctr">
                <a:lnSpc>
                  <a:spcPts val="2100"/>
                </a:lnSpc>
              </a:pPr>
            </a:p>
          </p:txBody>
        </p:sp>
      </p:grpSp>
      <p:sp>
        <p:nvSpPr>
          <p:cNvPr name="TextBox 26" id="26"/>
          <p:cNvSpPr txBox="true"/>
          <p:nvPr/>
        </p:nvSpPr>
        <p:spPr>
          <a:xfrm rot="0">
            <a:off x="6008161" y="8693697"/>
            <a:ext cx="3222302" cy="10667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“Menampilkan detail transaksi servis yang telah diselesaikan, mencakup rincian layanan, metode pembayaran, total bayar, dan kembalian.”</a:t>
            </a:r>
          </a:p>
        </p:txBody>
      </p:sp>
      <p:sp>
        <p:nvSpPr>
          <p:cNvPr name="Freeform 27" id="27"/>
          <p:cNvSpPr/>
          <p:nvPr/>
        </p:nvSpPr>
        <p:spPr>
          <a:xfrm flipH="false" flipV="false" rot="0">
            <a:off x="0" y="9982200"/>
            <a:ext cx="18288000" cy="1897380"/>
          </a:xfrm>
          <a:custGeom>
            <a:avLst/>
            <a:gdLst/>
            <a:ahLst/>
            <a:cxnLst/>
            <a:rect r="r" b="b" t="t" l="l"/>
            <a:pathLst>
              <a:path h="1897380" w="18288000">
                <a:moveTo>
                  <a:pt x="0" y="0"/>
                </a:moveTo>
                <a:lnTo>
                  <a:pt x="18288000" y="0"/>
                </a:lnTo>
                <a:lnTo>
                  <a:pt x="18288000" y="1897380"/>
                </a:lnTo>
                <a:lnTo>
                  <a:pt x="0" y="189738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Tree>
  </p:cSld>
  <p:clrMapOvr>
    <a:masterClrMapping/>
  </p:clrMapOvr>
  <p:transition spd="slow">
    <p:push dir="u"/>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8380025">
            <a:off x="-7124144" y="-5177557"/>
            <a:ext cx="12437521" cy="6218760"/>
          </a:xfrm>
          <a:custGeom>
            <a:avLst/>
            <a:gdLst/>
            <a:ahLst/>
            <a:cxnLst/>
            <a:rect r="r" b="b" t="t" l="l"/>
            <a:pathLst>
              <a:path h="6218760" w="12437521">
                <a:moveTo>
                  <a:pt x="0" y="0"/>
                </a:moveTo>
                <a:lnTo>
                  <a:pt x="12437521" y="0"/>
                </a:lnTo>
                <a:lnTo>
                  <a:pt x="12437521" y="6218760"/>
                </a:lnTo>
                <a:lnTo>
                  <a:pt x="0" y="6218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310740" y="5650230"/>
            <a:ext cx="5897121" cy="4975696"/>
          </a:xfrm>
          <a:custGeom>
            <a:avLst/>
            <a:gdLst/>
            <a:ahLst/>
            <a:cxnLst/>
            <a:rect r="r" b="b" t="t" l="l"/>
            <a:pathLst>
              <a:path h="4975696" w="5897121">
                <a:moveTo>
                  <a:pt x="0" y="0"/>
                </a:moveTo>
                <a:lnTo>
                  <a:pt x="5897120" y="0"/>
                </a:lnTo>
                <a:lnTo>
                  <a:pt x="5897120" y="4975696"/>
                </a:lnTo>
                <a:lnTo>
                  <a:pt x="0" y="4975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28700" y="762305"/>
            <a:ext cx="2439069" cy="551839"/>
          </a:xfrm>
          <a:custGeom>
            <a:avLst/>
            <a:gdLst/>
            <a:ahLst/>
            <a:cxnLst/>
            <a:rect r="r" b="b" t="t" l="l"/>
            <a:pathLst>
              <a:path h="551839" w="2439069">
                <a:moveTo>
                  <a:pt x="0" y="0"/>
                </a:moveTo>
                <a:lnTo>
                  <a:pt x="2439069" y="0"/>
                </a:lnTo>
                <a:lnTo>
                  <a:pt x="2439069" y="551840"/>
                </a:lnTo>
                <a:lnTo>
                  <a:pt x="0" y="551840"/>
                </a:lnTo>
                <a:lnTo>
                  <a:pt x="0" y="0"/>
                </a:lnTo>
                <a:close/>
              </a:path>
            </a:pathLst>
          </a:custGeom>
          <a:blipFill>
            <a:blip r:embed="rId6"/>
            <a:stretch>
              <a:fillRect l="0" t="0" r="0" b="0"/>
            </a:stretch>
          </a:blipFill>
        </p:spPr>
      </p:sp>
      <p:sp>
        <p:nvSpPr>
          <p:cNvPr name="TextBox 5" id="5"/>
          <p:cNvSpPr txBox="true"/>
          <p:nvPr/>
        </p:nvSpPr>
        <p:spPr>
          <a:xfrm rot="0">
            <a:off x="5754034" y="4641850"/>
            <a:ext cx="6779932" cy="1260474"/>
          </a:xfrm>
          <a:prstGeom prst="rect">
            <a:avLst/>
          </a:prstGeom>
        </p:spPr>
        <p:txBody>
          <a:bodyPr anchor="t" rtlCol="false" tIns="0" lIns="0" bIns="0" rIns="0">
            <a:spAutoFit/>
          </a:bodyPr>
          <a:lstStyle/>
          <a:p>
            <a:pPr algn="ctr">
              <a:lnSpc>
                <a:spcPts val="9199"/>
              </a:lnSpc>
            </a:pPr>
            <a:r>
              <a:rPr lang="en-US" sz="9999" spc="-539">
                <a:solidFill>
                  <a:srgbClr val="FFFFFF"/>
                </a:solidFill>
                <a:latin typeface="Aileron"/>
                <a:ea typeface="Aileron"/>
                <a:cs typeface="Aileron"/>
                <a:sym typeface="Aileron"/>
              </a:rPr>
              <a:t>Terima Kasih</a:t>
            </a:r>
          </a:p>
        </p:txBody>
      </p:sp>
      <p:sp>
        <p:nvSpPr>
          <p:cNvPr name="TextBox 6" id="6"/>
          <p:cNvSpPr txBox="true"/>
          <p:nvPr/>
        </p:nvSpPr>
        <p:spPr>
          <a:xfrm rot="0">
            <a:off x="1028700" y="8730604"/>
            <a:ext cx="1909015" cy="266699"/>
          </a:xfrm>
          <a:prstGeom prst="rect">
            <a:avLst/>
          </a:prstGeom>
        </p:spPr>
        <p:txBody>
          <a:bodyPr anchor="t" rtlCol="false" tIns="0" lIns="0" bIns="0" rIns="0">
            <a:spAutoFit/>
          </a:bodyPr>
          <a:lstStyle/>
          <a:p>
            <a:pPr algn="l" marL="0" indent="0" lvl="0">
              <a:lnSpc>
                <a:spcPts val="2100"/>
              </a:lnSpc>
              <a:spcBef>
                <a:spcPct val="0"/>
              </a:spcBef>
            </a:pPr>
            <a:r>
              <a:rPr lang="en-US" b="true" sz="1500">
                <a:solidFill>
                  <a:srgbClr val="FFFFFF"/>
                </a:solidFill>
                <a:latin typeface="Aileron Bold"/>
                <a:ea typeface="Aileron Bold"/>
                <a:cs typeface="Aileron Bold"/>
                <a:sym typeface="Aileron Bold"/>
              </a:rPr>
              <a:t>Presented by:</a:t>
            </a:r>
          </a:p>
        </p:txBody>
      </p:sp>
      <p:sp>
        <p:nvSpPr>
          <p:cNvPr name="TextBox 7" id="7"/>
          <p:cNvSpPr txBox="true"/>
          <p:nvPr/>
        </p:nvSpPr>
        <p:spPr>
          <a:xfrm rot="0">
            <a:off x="1028700" y="8991601"/>
            <a:ext cx="1909015" cy="266699"/>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Aileron"/>
                <a:ea typeface="Aileron"/>
                <a:cs typeface="Aileron"/>
                <a:sym typeface="Aileron"/>
              </a:rPr>
              <a:t>KELOMPOK 4</a:t>
            </a:r>
          </a:p>
        </p:txBody>
      </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1396376">
            <a:off x="12984509" y="5343504"/>
            <a:ext cx="8549583" cy="10363131"/>
          </a:xfrm>
          <a:custGeom>
            <a:avLst/>
            <a:gdLst/>
            <a:ahLst/>
            <a:cxnLst/>
            <a:rect r="r" b="b" t="t" l="l"/>
            <a:pathLst>
              <a:path h="10363131" w="8549583">
                <a:moveTo>
                  <a:pt x="0" y="0"/>
                </a:moveTo>
                <a:lnTo>
                  <a:pt x="8549582" y="0"/>
                </a:lnTo>
                <a:lnTo>
                  <a:pt x="8549582" y="10363130"/>
                </a:lnTo>
                <a:lnTo>
                  <a:pt x="0" y="10363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362340">
            <a:off x="2301941" y="-8327909"/>
            <a:ext cx="11804018" cy="12327956"/>
          </a:xfrm>
          <a:custGeom>
            <a:avLst/>
            <a:gdLst/>
            <a:ahLst/>
            <a:cxnLst/>
            <a:rect r="r" b="b" t="t" l="l"/>
            <a:pathLst>
              <a:path h="12327956" w="11804018">
                <a:moveTo>
                  <a:pt x="0" y="0"/>
                </a:moveTo>
                <a:lnTo>
                  <a:pt x="11804018" y="0"/>
                </a:lnTo>
                <a:lnTo>
                  <a:pt x="11804018" y="12327957"/>
                </a:lnTo>
                <a:lnTo>
                  <a:pt x="0" y="123279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9532460">
            <a:off x="6134817" y="7984133"/>
            <a:ext cx="10436832" cy="2687484"/>
          </a:xfrm>
          <a:custGeom>
            <a:avLst/>
            <a:gdLst/>
            <a:ahLst/>
            <a:cxnLst/>
            <a:rect r="r" b="b" t="t" l="l"/>
            <a:pathLst>
              <a:path h="2687484" w="10436832">
                <a:moveTo>
                  <a:pt x="0" y="0"/>
                </a:moveTo>
                <a:lnTo>
                  <a:pt x="10436832" y="0"/>
                </a:lnTo>
                <a:lnTo>
                  <a:pt x="10436832" y="2687485"/>
                </a:lnTo>
                <a:lnTo>
                  <a:pt x="0" y="2687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31672" y="-45050"/>
            <a:ext cx="12631355" cy="15333967"/>
          </a:xfrm>
          <a:custGeom>
            <a:avLst/>
            <a:gdLst/>
            <a:ahLst/>
            <a:cxnLst/>
            <a:rect r="r" b="b" t="t" l="l"/>
            <a:pathLst>
              <a:path h="15333967" w="12631355">
                <a:moveTo>
                  <a:pt x="0" y="0"/>
                </a:moveTo>
                <a:lnTo>
                  <a:pt x="12631355" y="0"/>
                </a:lnTo>
                <a:lnTo>
                  <a:pt x="12631355" y="15333967"/>
                </a:lnTo>
                <a:lnTo>
                  <a:pt x="0" y="153339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6" id="6"/>
          <p:cNvSpPr txBox="true"/>
          <p:nvPr/>
        </p:nvSpPr>
        <p:spPr>
          <a:xfrm rot="0">
            <a:off x="1201121" y="1522095"/>
            <a:ext cx="5882549" cy="1260474"/>
          </a:xfrm>
          <a:prstGeom prst="rect">
            <a:avLst/>
          </a:prstGeom>
        </p:spPr>
        <p:txBody>
          <a:bodyPr anchor="t" rtlCol="false" tIns="0" lIns="0" bIns="0" rIns="0">
            <a:spAutoFit/>
          </a:bodyPr>
          <a:lstStyle/>
          <a:p>
            <a:pPr algn="l">
              <a:lnSpc>
                <a:spcPts val="9199"/>
              </a:lnSpc>
            </a:pPr>
            <a:r>
              <a:rPr lang="en-US" sz="9999" spc="-539">
                <a:solidFill>
                  <a:srgbClr val="181818"/>
                </a:solidFill>
                <a:latin typeface="Aileron"/>
                <a:ea typeface="Aileron"/>
                <a:cs typeface="Aileron"/>
                <a:sym typeface="Aileron"/>
              </a:rPr>
              <a:t>Latar</a:t>
            </a:r>
          </a:p>
        </p:txBody>
      </p:sp>
      <p:sp>
        <p:nvSpPr>
          <p:cNvPr name="TextBox 7" id="7"/>
          <p:cNvSpPr txBox="true"/>
          <p:nvPr/>
        </p:nvSpPr>
        <p:spPr>
          <a:xfrm rot="0">
            <a:off x="1201121" y="2713929"/>
            <a:ext cx="6401568" cy="1260474"/>
          </a:xfrm>
          <a:prstGeom prst="rect">
            <a:avLst/>
          </a:prstGeom>
        </p:spPr>
        <p:txBody>
          <a:bodyPr anchor="t" rtlCol="false" tIns="0" lIns="0" bIns="0" rIns="0">
            <a:spAutoFit/>
          </a:bodyPr>
          <a:lstStyle/>
          <a:p>
            <a:pPr algn="l">
              <a:lnSpc>
                <a:spcPts val="9199"/>
              </a:lnSpc>
            </a:pPr>
            <a:r>
              <a:rPr lang="en-US" sz="9999" spc="-539">
                <a:gradFill>
                  <a:gsLst>
                    <a:gs pos="0">
                      <a:srgbClr val="20B66F">
                        <a:alpha val="100000"/>
                      </a:srgbClr>
                    </a:gs>
                    <a:gs pos="100000">
                      <a:srgbClr val="181818">
                        <a:alpha val="100000"/>
                      </a:srgbClr>
                    </a:gs>
                  </a:gsLst>
                  <a:lin ang="0"/>
                </a:gradFill>
                <a:latin typeface="Aileron"/>
                <a:ea typeface="Aileron"/>
                <a:cs typeface="Aileron"/>
                <a:sym typeface="Aileron"/>
              </a:rPr>
              <a:t>Belakang</a:t>
            </a:r>
          </a:p>
        </p:txBody>
      </p:sp>
      <p:sp>
        <p:nvSpPr>
          <p:cNvPr name="Freeform 8" id="8"/>
          <p:cNvSpPr/>
          <p:nvPr/>
        </p:nvSpPr>
        <p:spPr>
          <a:xfrm flipH="false" flipV="false" rot="709638">
            <a:off x="4264781" y="1334363"/>
            <a:ext cx="810010" cy="1278123"/>
          </a:xfrm>
          <a:custGeom>
            <a:avLst/>
            <a:gdLst/>
            <a:ahLst/>
            <a:cxnLst/>
            <a:rect r="r" b="b" t="t" l="l"/>
            <a:pathLst>
              <a:path h="1278123" w="810010">
                <a:moveTo>
                  <a:pt x="0" y="0"/>
                </a:moveTo>
                <a:lnTo>
                  <a:pt x="810011" y="0"/>
                </a:lnTo>
                <a:lnTo>
                  <a:pt x="810011" y="1278123"/>
                </a:lnTo>
                <a:lnTo>
                  <a:pt x="0" y="12781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9" id="9"/>
          <p:cNvSpPr txBox="true"/>
          <p:nvPr/>
        </p:nvSpPr>
        <p:spPr>
          <a:xfrm rot="0">
            <a:off x="1383333" y="4469703"/>
            <a:ext cx="9901705" cy="4216400"/>
          </a:xfrm>
          <a:prstGeom prst="rect">
            <a:avLst/>
          </a:prstGeom>
        </p:spPr>
        <p:txBody>
          <a:bodyPr anchor="t" rtlCol="false" tIns="0" lIns="0" bIns="0" rIns="0">
            <a:spAutoFit/>
          </a:bodyPr>
          <a:lstStyle/>
          <a:p>
            <a:pPr algn="l">
              <a:lnSpc>
                <a:spcPts val="2799"/>
              </a:lnSpc>
            </a:pPr>
            <a:r>
              <a:rPr lang="en-US" sz="1999">
                <a:solidFill>
                  <a:srgbClr val="181818"/>
                </a:solidFill>
                <a:latin typeface="Aileron"/>
                <a:ea typeface="Aileron"/>
                <a:cs typeface="Aileron"/>
                <a:sym typeface="Aileron"/>
              </a:rPr>
              <a:t>"Dalam era digital saat ini, efisiensi operasional menjadi kunci keber</a:t>
            </a:r>
            <a:r>
              <a:rPr lang="en-US" sz="1999">
                <a:solidFill>
                  <a:srgbClr val="181818"/>
                </a:solidFill>
                <a:latin typeface="Aileron"/>
                <a:ea typeface="Aileron"/>
                <a:cs typeface="Aileron"/>
                <a:sym typeface="Aileron"/>
              </a:rPr>
              <a:t>hasilan bisnis jasa, termasuk industri otomotif. Pengelolaan bengkel yang masih mengandalkan metode konvensional (pencatatan manual) seringkali menimbulkan berbagai kendala, seperti antrian pelanggan yang tidak teratur, ketidakakuratan data stok suku cadang, hingga risiko kesalahan dalam pembukuan keuangan.</a:t>
            </a:r>
          </a:p>
          <a:p>
            <a:pPr algn="l">
              <a:lnSpc>
                <a:spcPts val="2799"/>
              </a:lnSpc>
            </a:pPr>
            <a:r>
              <a:rPr lang="en-US" sz="1999">
                <a:solidFill>
                  <a:srgbClr val="181818"/>
                </a:solidFill>
                <a:latin typeface="Aileron"/>
                <a:ea typeface="Aileron"/>
                <a:cs typeface="Aileron"/>
                <a:sym typeface="Aileron"/>
              </a:rPr>
              <a:t>Sistem Informasi 'Bengkel-in' hadir sebagai solusi digital untuk mengatasi permasalahan tersebut. Aplikasi ini menawarkan integrasi menyeluruh mulai dari booking servis online, pemantauan status pengerjaan real-time, hingga manajemen inventaris gudang. Dengan beralih ke sistem digital, bengkel dapat meminimalisir kesalahan manusia (human error), mengurangi penggunaan kertas (paperless), serta meningkatkan transparansi dan kepuasan pelanggan secara signifikan."</a:t>
            </a:r>
          </a:p>
          <a:p>
            <a:pPr algn="l" marL="0" indent="0" lvl="0">
              <a:lnSpc>
                <a:spcPts val="2799"/>
              </a:lnSpc>
              <a:spcBef>
                <a:spcPct val="0"/>
              </a:spcBef>
            </a:pPr>
          </a:p>
        </p:txBody>
      </p:sp>
      <p:sp>
        <p:nvSpPr>
          <p:cNvPr name="Freeform 10" id="10"/>
          <p:cNvSpPr/>
          <p:nvPr/>
        </p:nvSpPr>
        <p:spPr>
          <a:xfrm flipH="false" flipV="false" rot="0">
            <a:off x="7160376" y="3215578"/>
            <a:ext cx="442313" cy="442313"/>
          </a:xfrm>
          <a:custGeom>
            <a:avLst/>
            <a:gdLst/>
            <a:ahLst/>
            <a:cxnLst/>
            <a:rect r="r" b="b" t="t" l="l"/>
            <a:pathLst>
              <a:path h="442313" w="442313">
                <a:moveTo>
                  <a:pt x="0" y="0"/>
                </a:moveTo>
                <a:lnTo>
                  <a:pt x="442313" y="0"/>
                </a:lnTo>
                <a:lnTo>
                  <a:pt x="442313" y="442313"/>
                </a:lnTo>
                <a:lnTo>
                  <a:pt x="0" y="4423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2014641">
            <a:off x="16432570" y="517912"/>
            <a:ext cx="978252" cy="574723"/>
          </a:xfrm>
          <a:custGeom>
            <a:avLst/>
            <a:gdLst/>
            <a:ahLst/>
            <a:cxnLst/>
            <a:rect r="r" b="b" t="t" l="l"/>
            <a:pathLst>
              <a:path h="574723" w="978252">
                <a:moveTo>
                  <a:pt x="0" y="0"/>
                </a:moveTo>
                <a:lnTo>
                  <a:pt x="978251" y="0"/>
                </a:lnTo>
                <a:lnTo>
                  <a:pt x="978251" y="574723"/>
                </a:lnTo>
                <a:lnTo>
                  <a:pt x="0" y="57472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false" flipV="false" rot="0">
            <a:off x="14014434" y="2158177"/>
            <a:ext cx="2907262" cy="5970646"/>
          </a:xfrm>
          <a:custGeom>
            <a:avLst/>
            <a:gdLst/>
            <a:ahLst/>
            <a:cxnLst/>
            <a:rect r="r" b="b" t="t" l="l"/>
            <a:pathLst>
              <a:path h="5970646" w="2907262">
                <a:moveTo>
                  <a:pt x="0" y="0"/>
                </a:moveTo>
                <a:lnTo>
                  <a:pt x="2907262" y="0"/>
                </a:lnTo>
                <a:lnTo>
                  <a:pt x="2907262" y="5970646"/>
                </a:lnTo>
                <a:lnTo>
                  <a:pt x="0" y="5970646"/>
                </a:lnTo>
                <a:lnTo>
                  <a:pt x="0" y="0"/>
                </a:lnTo>
                <a:close/>
              </a:path>
            </a:pathLst>
          </a:custGeom>
          <a:blipFill>
            <a:blip r:embed="rId16"/>
            <a:stretch>
              <a:fillRect l="0" t="0" r="-807713" b="0"/>
            </a:stretch>
          </a:blipFill>
        </p:spPr>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3087839" y="-2577640"/>
            <a:ext cx="5535871" cy="5155280"/>
          </a:xfrm>
          <a:custGeom>
            <a:avLst/>
            <a:gdLst/>
            <a:ahLst/>
            <a:cxnLst/>
            <a:rect r="r" b="b" t="t" l="l"/>
            <a:pathLst>
              <a:path h="5155280" w="5535871">
                <a:moveTo>
                  <a:pt x="0" y="0"/>
                </a:moveTo>
                <a:lnTo>
                  <a:pt x="5535871" y="0"/>
                </a:lnTo>
                <a:lnTo>
                  <a:pt x="5535871" y="5155280"/>
                </a:lnTo>
                <a:lnTo>
                  <a:pt x="0" y="5155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8637618">
            <a:off x="1915376" y="-2141037"/>
            <a:ext cx="11226273" cy="6020089"/>
          </a:xfrm>
          <a:custGeom>
            <a:avLst/>
            <a:gdLst/>
            <a:ahLst/>
            <a:cxnLst/>
            <a:rect r="r" b="b" t="t" l="l"/>
            <a:pathLst>
              <a:path h="6020089" w="11226273">
                <a:moveTo>
                  <a:pt x="0" y="0"/>
                </a:moveTo>
                <a:lnTo>
                  <a:pt x="11226273" y="0"/>
                </a:lnTo>
                <a:lnTo>
                  <a:pt x="11226273" y="6020089"/>
                </a:lnTo>
                <a:lnTo>
                  <a:pt x="0" y="6020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7528513" y="0"/>
            <a:ext cx="10759487" cy="14840672"/>
          </a:xfrm>
          <a:custGeom>
            <a:avLst/>
            <a:gdLst/>
            <a:ahLst/>
            <a:cxnLst/>
            <a:rect r="r" b="b" t="t" l="l"/>
            <a:pathLst>
              <a:path h="14840672" w="10759487">
                <a:moveTo>
                  <a:pt x="0" y="0"/>
                </a:moveTo>
                <a:lnTo>
                  <a:pt x="10759487" y="0"/>
                </a:lnTo>
                <a:lnTo>
                  <a:pt x="10759487" y="14840672"/>
                </a:lnTo>
                <a:lnTo>
                  <a:pt x="0" y="14840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5" id="5"/>
          <p:cNvSpPr txBox="true"/>
          <p:nvPr/>
        </p:nvSpPr>
        <p:spPr>
          <a:xfrm rot="0">
            <a:off x="8385855" y="1994205"/>
            <a:ext cx="5004164" cy="1260474"/>
          </a:xfrm>
          <a:prstGeom prst="rect">
            <a:avLst/>
          </a:prstGeom>
        </p:spPr>
        <p:txBody>
          <a:bodyPr anchor="t" rtlCol="false" tIns="0" lIns="0" bIns="0" rIns="0">
            <a:spAutoFit/>
          </a:bodyPr>
          <a:lstStyle/>
          <a:p>
            <a:pPr algn="l">
              <a:lnSpc>
                <a:spcPts val="9199"/>
              </a:lnSpc>
            </a:pPr>
            <a:r>
              <a:rPr lang="en-US" sz="9999" spc="-539">
                <a:gradFill>
                  <a:gsLst>
                    <a:gs pos="0">
                      <a:srgbClr val="20B66F">
                        <a:alpha val="100000"/>
                      </a:srgbClr>
                    </a:gs>
                    <a:gs pos="100000">
                      <a:srgbClr val="181818">
                        <a:alpha val="100000"/>
                      </a:srgbClr>
                    </a:gs>
                  </a:gsLst>
                  <a:lin ang="0"/>
                </a:gradFill>
                <a:latin typeface="Aileron"/>
                <a:ea typeface="Aileron"/>
                <a:cs typeface="Aileron"/>
                <a:sym typeface="Aileron"/>
              </a:rPr>
              <a:t>Tujuan</a:t>
            </a:r>
          </a:p>
        </p:txBody>
      </p:sp>
      <p:sp>
        <p:nvSpPr>
          <p:cNvPr name="TextBox 6" id="6"/>
          <p:cNvSpPr txBox="true"/>
          <p:nvPr/>
        </p:nvSpPr>
        <p:spPr>
          <a:xfrm rot="0">
            <a:off x="8385855" y="3496176"/>
            <a:ext cx="8536201" cy="1656715"/>
          </a:xfrm>
          <a:prstGeom prst="rect">
            <a:avLst/>
          </a:prstGeom>
        </p:spPr>
        <p:txBody>
          <a:bodyPr anchor="t" rtlCol="false" tIns="0" lIns="0" bIns="0" rIns="0">
            <a:spAutoFit/>
          </a:bodyPr>
          <a:lstStyle/>
          <a:p>
            <a:pPr algn="just">
              <a:lnSpc>
                <a:spcPts val="2659"/>
              </a:lnSpc>
              <a:spcBef>
                <a:spcPct val="0"/>
              </a:spcBef>
            </a:pPr>
            <a:r>
              <a:rPr lang="en-US" b="true" sz="1899">
                <a:solidFill>
                  <a:srgbClr val="2D2D2D"/>
                </a:solidFill>
                <a:latin typeface="Montserrat Bold"/>
                <a:ea typeface="Montserrat Bold"/>
                <a:cs typeface="Montserrat Bold"/>
                <a:sym typeface="Montserrat Bold"/>
              </a:rPr>
              <a:t>Tujua</a:t>
            </a:r>
            <a:r>
              <a:rPr lang="en-US" b="true" sz="1899">
                <a:solidFill>
                  <a:srgbClr val="2D2D2D"/>
                </a:solidFill>
                <a:latin typeface="Montserrat Bold"/>
                <a:ea typeface="Montserrat Bold"/>
                <a:cs typeface="Montserrat Bold"/>
                <a:sym typeface="Montserrat Bold"/>
              </a:rPr>
              <a:t>n utama dari pengembangan sistem ini adalah merancang dan membangun aplikasi 'Bengkel-in' sebagai solusi digitalisasi manajemen operasional bengkel. Secara spesifik, penelitian ini bertujuan untuk:</a:t>
            </a:r>
          </a:p>
          <a:p>
            <a:pPr algn="just" marL="0" indent="0" lvl="0">
              <a:lnSpc>
                <a:spcPts val="2659"/>
              </a:lnSpc>
              <a:spcBef>
                <a:spcPct val="0"/>
              </a:spcBef>
            </a:pPr>
          </a:p>
        </p:txBody>
      </p:sp>
      <p:sp>
        <p:nvSpPr>
          <p:cNvPr name="Freeform 7" id="7"/>
          <p:cNvSpPr/>
          <p:nvPr/>
        </p:nvSpPr>
        <p:spPr>
          <a:xfrm flipH="false" flipV="false" rot="-4125343">
            <a:off x="2356956" y="5977275"/>
            <a:ext cx="7013688" cy="5391772"/>
          </a:xfrm>
          <a:custGeom>
            <a:avLst/>
            <a:gdLst/>
            <a:ahLst/>
            <a:cxnLst/>
            <a:rect r="r" b="b" t="t" l="l"/>
            <a:pathLst>
              <a:path h="5391772" w="7013688">
                <a:moveTo>
                  <a:pt x="0" y="0"/>
                </a:moveTo>
                <a:lnTo>
                  <a:pt x="7013687" y="0"/>
                </a:lnTo>
                <a:lnTo>
                  <a:pt x="7013687" y="5391772"/>
                </a:lnTo>
                <a:lnTo>
                  <a:pt x="0" y="53917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8" id="8"/>
          <p:cNvSpPr txBox="true"/>
          <p:nvPr/>
        </p:nvSpPr>
        <p:spPr>
          <a:xfrm rot="0">
            <a:off x="8385855" y="5349571"/>
            <a:ext cx="8536201" cy="3323590"/>
          </a:xfrm>
          <a:prstGeom prst="rect">
            <a:avLst/>
          </a:prstGeom>
        </p:spPr>
        <p:txBody>
          <a:bodyPr anchor="t" rtlCol="false" tIns="0" lIns="0" bIns="0" rIns="0">
            <a:spAutoFit/>
          </a:bodyPr>
          <a:lstStyle/>
          <a:p>
            <a:pPr algn="just" marL="410209" indent="-205105" lvl="1">
              <a:lnSpc>
                <a:spcPts val="2659"/>
              </a:lnSpc>
              <a:buFont typeface="Arial"/>
              <a:buChar char="•"/>
            </a:pPr>
            <a:r>
              <a:rPr lang="en-US" b="true" sz="1899">
                <a:solidFill>
                  <a:srgbClr val="2D2D2D"/>
                </a:solidFill>
                <a:latin typeface="Montserrat Bold"/>
                <a:ea typeface="Montserrat Bold"/>
                <a:cs typeface="Montserrat Bold"/>
                <a:sym typeface="Montserrat Bold"/>
              </a:rPr>
              <a:t>Menyediaka</a:t>
            </a:r>
            <a:r>
              <a:rPr lang="en-US" b="true" sz="1899">
                <a:solidFill>
                  <a:srgbClr val="2D2D2D"/>
                </a:solidFill>
                <a:latin typeface="Montserrat Bold"/>
                <a:ea typeface="Montserrat Bold"/>
                <a:cs typeface="Montserrat Bold"/>
                <a:sym typeface="Montserrat Bold"/>
              </a:rPr>
              <a:t>n platform yang memudahkan pelanggan melakukan reservasi servis secara online guna mengurai antrian fisik.</a:t>
            </a:r>
          </a:p>
          <a:p>
            <a:pPr algn="just" marL="410209" indent="-205105" lvl="1">
              <a:lnSpc>
                <a:spcPts val="2659"/>
              </a:lnSpc>
              <a:buFont typeface="Arial"/>
              <a:buChar char="•"/>
            </a:pPr>
            <a:r>
              <a:rPr lang="en-US" b="true" sz="1899">
                <a:solidFill>
                  <a:srgbClr val="2D2D2D"/>
                </a:solidFill>
                <a:latin typeface="Montserrat Bold"/>
                <a:ea typeface="Montserrat Bold"/>
                <a:cs typeface="Montserrat Bold"/>
                <a:sym typeface="Montserrat Bold"/>
              </a:rPr>
              <a:t>Membangun sistem pemantauan status pengerjaan (real-time tracking) untuk meningkatkan transparansi layanan.</a:t>
            </a:r>
          </a:p>
          <a:p>
            <a:pPr algn="just" marL="410209" indent="-205105" lvl="1">
              <a:lnSpc>
                <a:spcPts val="2659"/>
              </a:lnSpc>
              <a:spcBef>
                <a:spcPct val="0"/>
              </a:spcBef>
              <a:buFont typeface="Arial"/>
              <a:buChar char="•"/>
            </a:pPr>
            <a:r>
              <a:rPr lang="en-US" b="true" sz="1899">
                <a:solidFill>
                  <a:srgbClr val="2D2D2D"/>
                </a:solidFill>
                <a:latin typeface="Montserrat Bold"/>
                <a:ea typeface="Montserrat Bold"/>
                <a:cs typeface="Montserrat Bold"/>
                <a:sym typeface="Montserrat Bold"/>
              </a:rPr>
              <a:t>Mengembangkan fitur manajemen inventaris dan pelaporan keuangan otomatis untuk membantu pemilik bengkel dalam mengelola stok suku cadang dan memantau pendapatan bisnis secara akurat."</a:t>
            </a:r>
          </a:p>
          <a:p>
            <a:pPr algn="just" marL="0" indent="0" lvl="0">
              <a:lnSpc>
                <a:spcPts val="2659"/>
              </a:lnSpc>
              <a:spcBef>
                <a:spcPct val="0"/>
              </a:spcBef>
            </a:pPr>
          </a:p>
        </p:txBody>
      </p:sp>
      <p:sp>
        <p:nvSpPr>
          <p:cNvPr name="Freeform 9" id="9"/>
          <p:cNvSpPr/>
          <p:nvPr/>
        </p:nvSpPr>
        <p:spPr>
          <a:xfrm flipH="false" flipV="false" rot="10021205">
            <a:off x="-8245992" y="6492014"/>
            <a:ext cx="14519218" cy="10326794"/>
          </a:xfrm>
          <a:custGeom>
            <a:avLst/>
            <a:gdLst/>
            <a:ahLst/>
            <a:cxnLst/>
            <a:rect r="r" b="b" t="t" l="l"/>
            <a:pathLst>
              <a:path h="10326794" w="14519218">
                <a:moveTo>
                  <a:pt x="0" y="0"/>
                </a:moveTo>
                <a:lnTo>
                  <a:pt x="14519219" y="0"/>
                </a:lnTo>
                <a:lnTo>
                  <a:pt x="14519219" y="10326794"/>
                </a:lnTo>
                <a:lnTo>
                  <a:pt x="0" y="103267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0">
            <a:off x="2235873" y="2158177"/>
            <a:ext cx="2907262" cy="5970646"/>
          </a:xfrm>
          <a:custGeom>
            <a:avLst/>
            <a:gdLst/>
            <a:ahLst/>
            <a:cxnLst/>
            <a:rect r="r" b="b" t="t" l="l"/>
            <a:pathLst>
              <a:path h="5970646" w="2907262">
                <a:moveTo>
                  <a:pt x="0" y="0"/>
                </a:moveTo>
                <a:lnTo>
                  <a:pt x="2907262" y="0"/>
                </a:lnTo>
                <a:lnTo>
                  <a:pt x="2907262" y="5970646"/>
                </a:lnTo>
                <a:lnTo>
                  <a:pt x="0" y="5970646"/>
                </a:lnTo>
                <a:lnTo>
                  <a:pt x="0" y="0"/>
                </a:lnTo>
                <a:close/>
              </a:path>
            </a:pathLst>
          </a:custGeom>
          <a:blipFill>
            <a:blip r:embed="rId12"/>
            <a:stretch>
              <a:fillRect l="0" t="0" r="-807713" b="0"/>
            </a:stretch>
          </a:blipFill>
        </p:spPr>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278912">
            <a:off x="8670794" y="6724823"/>
            <a:ext cx="10785650" cy="9693603"/>
          </a:xfrm>
          <a:custGeom>
            <a:avLst/>
            <a:gdLst/>
            <a:ahLst/>
            <a:cxnLst/>
            <a:rect r="r" b="b" t="t" l="l"/>
            <a:pathLst>
              <a:path h="9693603" w="10785650">
                <a:moveTo>
                  <a:pt x="0" y="0"/>
                </a:moveTo>
                <a:lnTo>
                  <a:pt x="10785650" y="0"/>
                </a:lnTo>
                <a:lnTo>
                  <a:pt x="10785650" y="9693603"/>
                </a:lnTo>
                <a:lnTo>
                  <a:pt x="0" y="969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5985504">
            <a:off x="11824878" y="6228312"/>
            <a:ext cx="8511010" cy="8117376"/>
          </a:xfrm>
          <a:custGeom>
            <a:avLst/>
            <a:gdLst/>
            <a:ahLst/>
            <a:cxnLst/>
            <a:rect r="r" b="b" t="t" l="l"/>
            <a:pathLst>
              <a:path h="8117376" w="8511010">
                <a:moveTo>
                  <a:pt x="0" y="0"/>
                </a:moveTo>
                <a:lnTo>
                  <a:pt x="8511010" y="0"/>
                </a:lnTo>
                <a:lnTo>
                  <a:pt x="8511010" y="8117376"/>
                </a:lnTo>
                <a:lnTo>
                  <a:pt x="0" y="8117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9130183">
            <a:off x="9667122" y="-1145018"/>
            <a:ext cx="3384026" cy="3079464"/>
          </a:xfrm>
          <a:custGeom>
            <a:avLst/>
            <a:gdLst/>
            <a:ahLst/>
            <a:cxnLst/>
            <a:rect r="r" b="b" t="t" l="l"/>
            <a:pathLst>
              <a:path h="3079464" w="3384026">
                <a:moveTo>
                  <a:pt x="0" y="0"/>
                </a:moveTo>
                <a:lnTo>
                  <a:pt x="3384026" y="0"/>
                </a:lnTo>
                <a:lnTo>
                  <a:pt x="3384026" y="3079464"/>
                </a:lnTo>
                <a:lnTo>
                  <a:pt x="0" y="30794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3192756">
            <a:off x="13272606" y="-6074667"/>
            <a:ext cx="9388670" cy="8989652"/>
          </a:xfrm>
          <a:custGeom>
            <a:avLst/>
            <a:gdLst/>
            <a:ahLst/>
            <a:cxnLst/>
            <a:rect r="r" b="b" t="t" l="l"/>
            <a:pathLst>
              <a:path h="8989652" w="9388670">
                <a:moveTo>
                  <a:pt x="0" y="0"/>
                </a:moveTo>
                <a:lnTo>
                  <a:pt x="9388670" y="0"/>
                </a:lnTo>
                <a:lnTo>
                  <a:pt x="9388670" y="8989652"/>
                </a:lnTo>
                <a:lnTo>
                  <a:pt x="0" y="89896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0" y="-2936775"/>
            <a:ext cx="13937935" cy="16920103"/>
          </a:xfrm>
          <a:custGeom>
            <a:avLst/>
            <a:gdLst/>
            <a:ahLst/>
            <a:cxnLst/>
            <a:rect r="r" b="b" t="t" l="l"/>
            <a:pathLst>
              <a:path h="16920103" w="13937935">
                <a:moveTo>
                  <a:pt x="0" y="0"/>
                </a:moveTo>
                <a:lnTo>
                  <a:pt x="13937935" y="0"/>
                </a:lnTo>
                <a:lnTo>
                  <a:pt x="13937935" y="16920103"/>
                </a:lnTo>
                <a:lnTo>
                  <a:pt x="0" y="169201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7" id="7"/>
          <p:cNvSpPr txBox="true"/>
          <p:nvPr/>
        </p:nvSpPr>
        <p:spPr>
          <a:xfrm rot="0">
            <a:off x="1677921" y="1265214"/>
            <a:ext cx="10849678" cy="799084"/>
          </a:xfrm>
          <a:prstGeom prst="rect">
            <a:avLst/>
          </a:prstGeom>
        </p:spPr>
        <p:txBody>
          <a:bodyPr anchor="t" rtlCol="false" tIns="0" lIns="0" bIns="0" rIns="0">
            <a:spAutoFit/>
          </a:bodyPr>
          <a:lstStyle/>
          <a:p>
            <a:pPr algn="l">
              <a:lnSpc>
                <a:spcPts val="5887"/>
              </a:lnSpc>
            </a:pPr>
            <a:r>
              <a:rPr lang="en-US" sz="6399" spc="-345">
                <a:solidFill>
                  <a:srgbClr val="2D2D2D"/>
                </a:solidFill>
                <a:latin typeface="Aileron"/>
                <a:ea typeface="Aileron"/>
                <a:cs typeface="Aileron"/>
                <a:sym typeface="Aileron"/>
              </a:rPr>
              <a:t>Pembahasan Metode SDLC </a:t>
            </a:r>
          </a:p>
        </p:txBody>
      </p:sp>
      <p:sp>
        <p:nvSpPr>
          <p:cNvPr name="TextBox 8" id="8"/>
          <p:cNvSpPr txBox="true"/>
          <p:nvPr/>
        </p:nvSpPr>
        <p:spPr>
          <a:xfrm rot="0">
            <a:off x="1677921" y="2235748"/>
            <a:ext cx="10583556" cy="799084"/>
          </a:xfrm>
          <a:prstGeom prst="rect">
            <a:avLst/>
          </a:prstGeom>
        </p:spPr>
        <p:txBody>
          <a:bodyPr anchor="t" rtlCol="false" tIns="0" lIns="0" bIns="0" rIns="0">
            <a:spAutoFit/>
          </a:bodyPr>
          <a:lstStyle/>
          <a:p>
            <a:pPr algn="l">
              <a:lnSpc>
                <a:spcPts val="5887"/>
              </a:lnSpc>
            </a:pPr>
            <a:r>
              <a:rPr lang="en-US" sz="6399" spc="-345">
                <a:gradFill>
                  <a:gsLst>
                    <a:gs pos="0">
                      <a:srgbClr val="20B66F">
                        <a:alpha val="100000"/>
                      </a:srgbClr>
                    </a:gs>
                    <a:gs pos="100000">
                      <a:srgbClr val="181818">
                        <a:alpha val="100000"/>
                      </a:srgbClr>
                    </a:gs>
                  </a:gsLst>
                  <a:lin ang="0"/>
                </a:gradFill>
                <a:latin typeface="Aileron"/>
                <a:ea typeface="Aileron"/>
                <a:cs typeface="Aileron"/>
                <a:sym typeface="Aileron"/>
              </a:rPr>
              <a:t>Untuk Pengembangan Sistem</a:t>
            </a:r>
          </a:p>
        </p:txBody>
      </p:sp>
      <p:sp>
        <p:nvSpPr>
          <p:cNvPr name="TextBox 9" id="9"/>
          <p:cNvSpPr txBox="true"/>
          <p:nvPr/>
        </p:nvSpPr>
        <p:spPr>
          <a:xfrm rot="0">
            <a:off x="1677921" y="3228681"/>
            <a:ext cx="10849678" cy="5964555"/>
          </a:xfrm>
          <a:prstGeom prst="rect">
            <a:avLst/>
          </a:prstGeom>
        </p:spPr>
        <p:txBody>
          <a:bodyPr anchor="t" rtlCol="false" tIns="0" lIns="0" bIns="0" rIns="0">
            <a:spAutoFit/>
          </a:bodyPr>
          <a:lstStyle/>
          <a:p>
            <a:pPr algn="l">
              <a:lnSpc>
                <a:spcPts val="2520"/>
              </a:lnSpc>
            </a:pPr>
          </a:p>
          <a:p>
            <a:pPr algn="l" marL="388620" indent="-194310" lvl="1">
              <a:lnSpc>
                <a:spcPts val="2520"/>
              </a:lnSpc>
              <a:buFont typeface="Arial"/>
              <a:buChar char="•"/>
            </a:pPr>
            <a:r>
              <a:rPr lang="en-US" sz="1800">
                <a:solidFill>
                  <a:srgbClr val="2D2D2D"/>
                </a:solidFill>
                <a:latin typeface="Aileron"/>
                <a:ea typeface="Aileron"/>
                <a:cs typeface="Aileron"/>
                <a:sym typeface="Aileron"/>
              </a:rPr>
              <a:t>Perencanaan: Tahap ini menentukan tujuan proyek untuk mendigitalkan operasional bengkel, menetapkan ruang lingkup aplikasi (sisi Pelanggan &amp; Admin), serta estimasi waktu dan sumber daya yang dibutuhkan.</a:t>
            </a:r>
          </a:p>
          <a:p>
            <a:pPr algn="l" marL="388620" indent="-194310" lvl="1">
              <a:lnSpc>
                <a:spcPts val="2520"/>
              </a:lnSpc>
              <a:buFont typeface="Arial"/>
              <a:buChar char="•"/>
            </a:pPr>
            <a:r>
              <a:rPr lang="en-US" sz="1800">
                <a:solidFill>
                  <a:srgbClr val="2D2D2D"/>
                </a:solidFill>
                <a:latin typeface="Aileron"/>
                <a:ea typeface="Aileron"/>
                <a:cs typeface="Aileron"/>
                <a:sym typeface="Aileron"/>
              </a:rPr>
              <a:t>Analisis: Tahap ini menganalisis masalah pada sistem bengkel konvensional (seperti antrian panjang dan selisih stok), serta mengumpulkan kebutuhan pengguna akan fitur booking online dan monitoring servis.</a:t>
            </a:r>
          </a:p>
          <a:p>
            <a:pPr algn="l" marL="388620" indent="-194310" lvl="1">
              <a:lnSpc>
                <a:spcPts val="2520"/>
              </a:lnSpc>
              <a:buFont typeface="Arial"/>
              <a:buChar char="•"/>
            </a:pPr>
            <a:r>
              <a:rPr lang="en-US" sz="1800">
                <a:solidFill>
                  <a:srgbClr val="2D2D2D"/>
                </a:solidFill>
                <a:latin typeface="Aileron"/>
                <a:ea typeface="Aileron"/>
                <a:cs typeface="Aileron"/>
                <a:sym typeface="Aileron"/>
              </a:rPr>
              <a:t>Perancangan: Pada tahap ini, dilakukan perancangan desain antarmuka (UI/UX Design), arsitektur database (untuk data sparepart, mekanik, dan transaksi), serta alur logika sistem dari pendaftaran hingga pembayaran.</a:t>
            </a:r>
          </a:p>
          <a:p>
            <a:pPr algn="l" marL="388620" indent="-194310" lvl="1">
              <a:lnSpc>
                <a:spcPts val="2520"/>
              </a:lnSpc>
              <a:buFont typeface="Arial"/>
              <a:buChar char="•"/>
            </a:pPr>
            <a:r>
              <a:rPr lang="en-US" sz="1800">
                <a:solidFill>
                  <a:srgbClr val="2D2D2D"/>
                </a:solidFill>
                <a:latin typeface="Aileron"/>
                <a:ea typeface="Aileron"/>
                <a:cs typeface="Aileron"/>
                <a:sym typeface="Aileron"/>
              </a:rPr>
              <a:t>Pengembangan: Tahap ini melakukan pengkodean (coding) sistem sesuai desain, membangun fitur-fitur utama seperti modul Booking Service, Update Status Pengerjaan, dan Manajemen Stok Gudang.</a:t>
            </a:r>
          </a:p>
          <a:p>
            <a:pPr algn="l" marL="388620" indent="-194310" lvl="1">
              <a:lnSpc>
                <a:spcPts val="2520"/>
              </a:lnSpc>
              <a:buFont typeface="Arial"/>
              <a:buChar char="•"/>
            </a:pPr>
            <a:r>
              <a:rPr lang="en-US" sz="1800">
                <a:solidFill>
                  <a:srgbClr val="2D2D2D"/>
                </a:solidFill>
                <a:latin typeface="Aileron"/>
                <a:ea typeface="Aileron"/>
                <a:cs typeface="Aileron"/>
                <a:sym typeface="Aileron"/>
              </a:rPr>
              <a:t>Pengujian: Tahap ini menguji fungsionalitas aplikasi (Black Box Testing) untuk memastikan fitur booking berjalan lancar, perhitungan biaya akurat, dan sistem bebas dari bug sebelum digunakan.</a:t>
            </a:r>
          </a:p>
          <a:p>
            <a:pPr algn="l" marL="388620" indent="-194310" lvl="1">
              <a:lnSpc>
                <a:spcPts val="2520"/>
              </a:lnSpc>
              <a:buFont typeface="Arial"/>
              <a:buChar char="•"/>
            </a:pPr>
            <a:r>
              <a:rPr lang="en-US" sz="1800">
                <a:solidFill>
                  <a:srgbClr val="2D2D2D"/>
                </a:solidFill>
                <a:latin typeface="Aileron"/>
                <a:ea typeface="Aileron"/>
                <a:cs typeface="Aileron"/>
                <a:sym typeface="Aileron"/>
              </a:rPr>
              <a:t>Implementasi: Tahap ini men-deploy aplikasi ke lingkungan bengkel nyata, melakukan instalasi pada perangkat admin, serta sosialisasi penggunaan aplikasi kepada mekanik dan pelanggan.</a:t>
            </a:r>
          </a:p>
          <a:p>
            <a:pPr algn="l" marL="388620" indent="-194310" lvl="1">
              <a:lnSpc>
                <a:spcPts val="2520"/>
              </a:lnSpc>
              <a:buFont typeface="Arial"/>
              <a:buChar char="•"/>
            </a:pPr>
            <a:r>
              <a:rPr lang="en-US" sz="1800">
                <a:solidFill>
                  <a:srgbClr val="2D2D2D"/>
                </a:solidFill>
                <a:latin typeface="Aileron"/>
                <a:ea typeface="Aileron"/>
                <a:cs typeface="Aileron"/>
                <a:sym typeface="Aileron"/>
              </a:rPr>
              <a:t>Pemeliharaan: Tahap ini memantau kinerja aplikasi setelah rilis, melakukan perbaikan jika ditemukan error, serta memperbarui data harga jasa atau sparepart secara berkala.</a:t>
            </a:r>
          </a:p>
          <a:p>
            <a:pPr algn="l" marL="0" indent="0" lvl="0">
              <a:lnSpc>
                <a:spcPts val="2520"/>
              </a:lnSpc>
              <a:spcBef>
                <a:spcPct val="0"/>
              </a:spcBef>
            </a:pPr>
          </a:p>
        </p:txBody>
      </p:sp>
      <p:sp>
        <p:nvSpPr>
          <p:cNvPr name="TextBox 10" id="10"/>
          <p:cNvSpPr txBox="true"/>
          <p:nvPr/>
        </p:nvSpPr>
        <p:spPr>
          <a:xfrm rot="0">
            <a:off x="2789203" y="8449716"/>
            <a:ext cx="4752179" cy="533548"/>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FFFFFF"/>
                </a:solidFill>
                <a:latin typeface="Montserrat"/>
                <a:ea typeface="Montserrat"/>
                <a:cs typeface="Montserrat"/>
                <a:sym typeface="Montserrat"/>
              </a:rPr>
              <a:t>But the focus remains on what matters most — helping you manage your work</a:t>
            </a:r>
            <a:r>
              <a:rPr lang="en-US" sz="1500">
                <a:solidFill>
                  <a:srgbClr val="FFFFFF"/>
                </a:solidFill>
                <a:latin typeface="Montserrat"/>
                <a:ea typeface="Montserrat"/>
                <a:cs typeface="Montserrat"/>
                <a:sym typeface="Montserrat"/>
              </a:rPr>
              <a:t> efficiently.</a:t>
            </a:r>
          </a:p>
        </p:txBody>
      </p:sp>
      <p:sp>
        <p:nvSpPr>
          <p:cNvPr name="Freeform 11" id="11"/>
          <p:cNvSpPr/>
          <p:nvPr/>
        </p:nvSpPr>
        <p:spPr>
          <a:xfrm flipH="false" flipV="false" rot="0">
            <a:off x="15033903" y="2858350"/>
            <a:ext cx="2225397" cy="4570301"/>
          </a:xfrm>
          <a:custGeom>
            <a:avLst/>
            <a:gdLst/>
            <a:ahLst/>
            <a:cxnLst/>
            <a:rect r="r" b="b" t="t" l="l"/>
            <a:pathLst>
              <a:path h="4570301" w="2225397">
                <a:moveTo>
                  <a:pt x="0" y="0"/>
                </a:moveTo>
                <a:lnTo>
                  <a:pt x="2225397" y="0"/>
                </a:lnTo>
                <a:lnTo>
                  <a:pt x="2225397" y="4570300"/>
                </a:lnTo>
                <a:lnTo>
                  <a:pt x="0" y="4570300"/>
                </a:lnTo>
                <a:lnTo>
                  <a:pt x="0" y="0"/>
                </a:lnTo>
                <a:close/>
              </a:path>
            </a:pathLst>
          </a:custGeom>
          <a:blipFill>
            <a:blip r:embed="rId12"/>
            <a:stretch>
              <a:fillRect l="0" t="0" r="-807713" b="0"/>
            </a:stretch>
          </a:blipFill>
        </p:spPr>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4464039" y="848957"/>
            <a:ext cx="17682515" cy="9438043"/>
          </a:xfrm>
          <a:custGeom>
            <a:avLst/>
            <a:gdLst/>
            <a:ahLst/>
            <a:cxnLst/>
            <a:rect r="r" b="b" t="t" l="l"/>
            <a:pathLst>
              <a:path h="9438043" w="17682515">
                <a:moveTo>
                  <a:pt x="0" y="0"/>
                </a:moveTo>
                <a:lnTo>
                  <a:pt x="17682515" y="0"/>
                </a:lnTo>
                <a:lnTo>
                  <a:pt x="17682515" y="9438043"/>
                </a:lnTo>
                <a:lnTo>
                  <a:pt x="0" y="9438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3784582" y="1485574"/>
            <a:ext cx="14627243" cy="7772726"/>
            <a:chOff x="0" y="0"/>
            <a:chExt cx="3852443" cy="2047138"/>
          </a:xfrm>
        </p:grpSpPr>
        <p:sp>
          <p:nvSpPr>
            <p:cNvPr name="Freeform 4" id="4"/>
            <p:cNvSpPr/>
            <p:nvPr/>
          </p:nvSpPr>
          <p:spPr>
            <a:xfrm flipH="false" flipV="false" rot="0">
              <a:off x="0" y="0"/>
              <a:ext cx="3852442" cy="2047138"/>
            </a:xfrm>
            <a:custGeom>
              <a:avLst/>
              <a:gdLst/>
              <a:ahLst/>
              <a:cxnLst/>
              <a:rect r="r" b="b" t="t" l="l"/>
              <a:pathLst>
                <a:path h="2047138" w="3852442">
                  <a:moveTo>
                    <a:pt x="0" y="0"/>
                  </a:moveTo>
                  <a:lnTo>
                    <a:pt x="3852442" y="0"/>
                  </a:lnTo>
                  <a:lnTo>
                    <a:pt x="3852442" y="2047138"/>
                  </a:lnTo>
                  <a:lnTo>
                    <a:pt x="0" y="2047138"/>
                  </a:lnTo>
                  <a:close/>
                </a:path>
              </a:pathLst>
            </a:custGeom>
            <a:gradFill rotWithShape="true">
              <a:gsLst>
                <a:gs pos="0">
                  <a:srgbClr val="2D2D2D">
                    <a:alpha val="100000"/>
                  </a:srgbClr>
                </a:gs>
                <a:gs pos="100000">
                  <a:srgbClr val="2D2D2D">
                    <a:alpha val="0"/>
                  </a:srgbClr>
                </a:gs>
              </a:gsLst>
              <a:lin ang="5400000"/>
            </a:gradFill>
          </p:spPr>
        </p:sp>
        <p:sp>
          <p:nvSpPr>
            <p:cNvPr name="TextBox 5" id="5"/>
            <p:cNvSpPr txBox="true"/>
            <p:nvPr/>
          </p:nvSpPr>
          <p:spPr>
            <a:xfrm>
              <a:off x="0" y="-38100"/>
              <a:ext cx="3852443" cy="2085238"/>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9827196">
            <a:off x="-5155960" y="-5723636"/>
            <a:ext cx="11113741" cy="9127160"/>
          </a:xfrm>
          <a:custGeom>
            <a:avLst/>
            <a:gdLst/>
            <a:ahLst/>
            <a:cxnLst/>
            <a:rect r="r" b="b" t="t" l="l"/>
            <a:pathLst>
              <a:path h="9127160" w="11113741">
                <a:moveTo>
                  <a:pt x="0" y="0"/>
                </a:moveTo>
                <a:lnTo>
                  <a:pt x="11113741" y="0"/>
                </a:lnTo>
                <a:lnTo>
                  <a:pt x="11113741" y="9127160"/>
                </a:lnTo>
                <a:lnTo>
                  <a:pt x="0" y="9127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950287" y="9214058"/>
            <a:ext cx="14337713" cy="2777932"/>
          </a:xfrm>
          <a:custGeom>
            <a:avLst/>
            <a:gdLst/>
            <a:ahLst/>
            <a:cxnLst/>
            <a:rect r="r" b="b" t="t" l="l"/>
            <a:pathLst>
              <a:path h="2777932" w="14337713">
                <a:moveTo>
                  <a:pt x="0" y="0"/>
                </a:moveTo>
                <a:lnTo>
                  <a:pt x="14337713" y="0"/>
                </a:lnTo>
                <a:lnTo>
                  <a:pt x="14337713" y="2777932"/>
                </a:lnTo>
                <a:lnTo>
                  <a:pt x="0" y="2777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41699" y="418537"/>
            <a:ext cx="2112493" cy="430420"/>
          </a:xfrm>
          <a:custGeom>
            <a:avLst/>
            <a:gdLst/>
            <a:ahLst/>
            <a:cxnLst/>
            <a:rect r="r" b="b" t="t" l="l"/>
            <a:pathLst>
              <a:path h="430420" w="2112493">
                <a:moveTo>
                  <a:pt x="0" y="0"/>
                </a:moveTo>
                <a:lnTo>
                  <a:pt x="2112493" y="0"/>
                </a:lnTo>
                <a:lnTo>
                  <a:pt x="2112493" y="430420"/>
                </a:lnTo>
                <a:lnTo>
                  <a:pt x="0" y="430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9525" cap="sq">
            <a:solidFill>
              <a:srgbClr val="15231E"/>
            </a:solidFill>
            <a:prstDash val="solid"/>
            <a:miter/>
          </a:ln>
        </p:spPr>
      </p:sp>
      <p:grpSp>
        <p:nvGrpSpPr>
          <p:cNvPr name="Group 9" id="9"/>
          <p:cNvGrpSpPr/>
          <p:nvPr/>
        </p:nvGrpSpPr>
        <p:grpSpPr>
          <a:xfrm rot="0">
            <a:off x="1028700" y="2161665"/>
            <a:ext cx="16230600" cy="7404691"/>
            <a:chOff x="0" y="0"/>
            <a:chExt cx="2417200" cy="1102770"/>
          </a:xfrm>
        </p:grpSpPr>
        <p:sp>
          <p:nvSpPr>
            <p:cNvPr name="Freeform 10" id="10"/>
            <p:cNvSpPr/>
            <p:nvPr/>
          </p:nvSpPr>
          <p:spPr>
            <a:xfrm flipH="false" flipV="false" rot="0">
              <a:off x="0" y="0"/>
              <a:ext cx="2417200" cy="1102770"/>
            </a:xfrm>
            <a:custGeom>
              <a:avLst/>
              <a:gdLst/>
              <a:ahLst/>
              <a:cxnLst/>
              <a:rect r="r" b="b" t="t" l="l"/>
              <a:pathLst>
                <a:path h="1102770" w="2417200">
                  <a:moveTo>
                    <a:pt x="9316" y="0"/>
                  </a:moveTo>
                  <a:lnTo>
                    <a:pt x="2407883" y="0"/>
                  </a:lnTo>
                  <a:cubicBezTo>
                    <a:pt x="2413028" y="0"/>
                    <a:pt x="2417200" y="4171"/>
                    <a:pt x="2417200" y="9316"/>
                  </a:cubicBezTo>
                  <a:lnTo>
                    <a:pt x="2417200" y="1093454"/>
                  </a:lnTo>
                  <a:cubicBezTo>
                    <a:pt x="2417200" y="1098599"/>
                    <a:pt x="2413028" y="1102770"/>
                    <a:pt x="2407883" y="1102770"/>
                  </a:cubicBezTo>
                  <a:lnTo>
                    <a:pt x="9316" y="1102770"/>
                  </a:lnTo>
                  <a:cubicBezTo>
                    <a:pt x="4171" y="1102770"/>
                    <a:pt x="0" y="1098599"/>
                    <a:pt x="0" y="1093454"/>
                  </a:cubicBezTo>
                  <a:lnTo>
                    <a:pt x="0" y="9316"/>
                  </a:lnTo>
                  <a:cubicBezTo>
                    <a:pt x="0" y="4171"/>
                    <a:pt x="4171" y="0"/>
                    <a:pt x="9316" y="0"/>
                  </a:cubicBezTo>
                  <a:close/>
                </a:path>
              </a:pathLst>
            </a:custGeom>
            <a:solidFill>
              <a:srgbClr val="FFFFFF"/>
            </a:solidFill>
          </p:spPr>
        </p:sp>
        <p:sp>
          <p:nvSpPr>
            <p:cNvPr name="TextBox 11" id="11"/>
            <p:cNvSpPr txBox="true"/>
            <p:nvPr/>
          </p:nvSpPr>
          <p:spPr>
            <a:xfrm>
              <a:off x="0" y="-38100"/>
              <a:ext cx="2417200" cy="1140870"/>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1049541" y="2338388"/>
            <a:ext cx="16209759" cy="7051245"/>
          </a:xfrm>
          <a:custGeom>
            <a:avLst/>
            <a:gdLst/>
            <a:ahLst/>
            <a:cxnLst/>
            <a:rect r="r" b="b" t="t" l="l"/>
            <a:pathLst>
              <a:path h="7051245" w="16209759">
                <a:moveTo>
                  <a:pt x="0" y="0"/>
                </a:moveTo>
                <a:lnTo>
                  <a:pt x="16209759" y="0"/>
                </a:lnTo>
                <a:lnTo>
                  <a:pt x="16209759" y="7051245"/>
                </a:lnTo>
                <a:lnTo>
                  <a:pt x="0" y="7051245"/>
                </a:lnTo>
                <a:lnTo>
                  <a:pt x="0" y="0"/>
                </a:lnTo>
                <a:close/>
              </a:path>
            </a:pathLst>
          </a:custGeom>
          <a:blipFill>
            <a:blip r:embed="rId10"/>
            <a:stretch>
              <a:fillRect l="0" t="0" r="0" b="0"/>
            </a:stretch>
          </a:blipFill>
        </p:spPr>
      </p:sp>
      <p:sp>
        <p:nvSpPr>
          <p:cNvPr name="TextBox 13" id="13"/>
          <p:cNvSpPr txBox="true"/>
          <p:nvPr/>
        </p:nvSpPr>
        <p:spPr>
          <a:xfrm rot="0">
            <a:off x="4656463" y="730150"/>
            <a:ext cx="8975073" cy="1093977"/>
          </a:xfrm>
          <a:prstGeom prst="rect">
            <a:avLst/>
          </a:prstGeom>
        </p:spPr>
        <p:txBody>
          <a:bodyPr anchor="t" rtlCol="false" tIns="0" lIns="0" bIns="0" rIns="0">
            <a:spAutoFit/>
          </a:bodyPr>
          <a:lstStyle/>
          <a:p>
            <a:pPr algn="ctr">
              <a:lnSpc>
                <a:spcPts val="8095"/>
              </a:lnSpc>
            </a:pPr>
            <a:r>
              <a:rPr lang="en-US" sz="8799" spc="-475">
                <a:solidFill>
                  <a:srgbClr val="FFFFFF"/>
                </a:solidFill>
                <a:latin typeface="Aileron"/>
                <a:ea typeface="Aileron"/>
                <a:cs typeface="Aileron"/>
                <a:sym typeface="Aileron"/>
              </a:rPr>
              <a:t>Diagram Konteks</a:t>
            </a:r>
          </a:p>
        </p:txBody>
      </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4464039" y="848957"/>
            <a:ext cx="17682515" cy="9438043"/>
          </a:xfrm>
          <a:custGeom>
            <a:avLst/>
            <a:gdLst/>
            <a:ahLst/>
            <a:cxnLst/>
            <a:rect r="r" b="b" t="t" l="l"/>
            <a:pathLst>
              <a:path h="9438043" w="17682515">
                <a:moveTo>
                  <a:pt x="0" y="0"/>
                </a:moveTo>
                <a:lnTo>
                  <a:pt x="17682515" y="0"/>
                </a:lnTo>
                <a:lnTo>
                  <a:pt x="17682515" y="9438043"/>
                </a:lnTo>
                <a:lnTo>
                  <a:pt x="0" y="9438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3784582" y="1485574"/>
            <a:ext cx="14627243" cy="7772726"/>
            <a:chOff x="0" y="0"/>
            <a:chExt cx="3852443" cy="2047138"/>
          </a:xfrm>
        </p:grpSpPr>
        <p:sp>
          <p:nvSpPr>
            <p:cNvPr name="Freeform 4" id="4"/>
            <p:cNvSpPr/>
            <p:nvPr/>
          </p:nvSpPr>
          <p:spPr>
            <a:xfrm flipH="false" flipV="false" rot="0">
              <a:off x="0" y="0"/>
              <a:ext cx="3852442" cy="2047138"/>
            </a:xfrm>
            <a:custGeom>
              <a:avLst/>
              <a:gdLst/>
              <a:ahLst/>
              <a:cxnLst/>
              <a:rect r="r" b="b" t="t" l="l"/>
              <a:pathLst>
                <a:path h="2047138" w="3852442">
                  <a:moveTo>
                    <a:pt x="0" y="0"/>
                  </a:moveTo>
                  <a:lnTo>
                    <a:pt x="3852442" y="0"/>
                  </a:lnTo>
                  <a:lnTo>
                    <a:pt x="3852442" y="2047138"/>
                  </a:lnTo>
                  <a:lnTo>
                    <a:pt x="0" y="2047138"/>
                  </a:lnTo>
                  <a:close/>
                </a:path>
              </a:pathLst>
            </a:custGeom>
            <a:gradFill rotWithShape="true">
              <a:gsLst>
                <a:gs pos="0">
                  <a:srgbClr val="2D2D2D">
                    <a:alpha val="100000"/>
                  </a:srgbClr>
                </a:gs>
                <a:gs pos="100000">
                  <a:srgbClr val="2D2D2D">
                    <a:alpha val="0"/>
                  </a:srgbClr>
                </a:gs>
              </a:gsLst>
              <a:lin ang="5400000"/>
            </a:gradFill>
          </p:spPr>
        </p:sp>
        <p:sp>
          <p:nvSpPr>
            <p:cNvPr name="TextBox 5" id="5"/>
            <p:cNvSpPr txBox="true"/>
            <p:nvPr/>
          </p:nvSpPr>
          <p:spPr>
            <a:xfrm>
              <a:off x="0" y="-38100"/>
              <a:ext cx="3852443" cy="2085238"/>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9827196">
            <a:off x="-5155960" y="-5723636"/>
            <a:ext cx="11113741" cy="9127160"/>
          </a:xfrm>
          <a:custGeom>
            <a:avLst/>
            <a:gdLst/>
            <a:ahLst/>
            <a:cxnLst/>
            <a:rect r="r" b="b" t="t" l="l"/>
            <a:pathLst>
              <a:path h="9127160" w="11113741">
                <a:moveTo>
                  <a:pt x="0" y="0"/>
                </a:moveTo>
                <a:lnTo>
                  <a:pt x="11113741" y="0"/>
                </a:lnTo>
                <a:lnTo>
                  <a:pt x="11113741" y="9127160"/>
                </a:lnTo>
                <a:lnTo>
                  <a:pt x="0" y="9127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950287" y="9214058"/>
            <a:ext cx="14337713" cy="2777932"/>
          </a:xfrm>
          <a:custGeom>
            <a:avLst/>
            <a:gdLst/>
            <a:ahLst/>
            <a:cxnLst/>
            <a:rect r="r" b="b" t="t" l="l"/>
            <a:pathLst>
              <a:path h="2777932" w="14337713">
                <a:moveTo>
                  <a:pt x="0" y="0"/>
                </a:moveTo>
                <a:lnTo>
                  <a:pt x="14337713" y="0"/>
                </a:lnTo>
                <a:lnTo>
                  <a:pt x="14337713" y="2777932"/>
                </a:lnTo>
                <a:lnTo>
                  <a:pt x="0" y="2777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41699" y="418537"/>
            <a:ext cx="2112493" cy="430420"/>
          </a:xfrm>
          <a:custGeom>
            <a:avLst/>
            <a:gdLst/>
            <a:ahLst/>
            <a:cxnLst/>
            <a:rect r="r" b="b" t="t" l="l"/>
            <a:pathLst>
              <a:path h="430420" w="2112493">
                <a:moveTo>
                  <a:pt x="0" y="0"/>
                </a:moveTo>
                <a:lnTo>
                  <a:pt x="2112493" y="0"/>
                </a:lnTo>
                <a:lnTo>
                  <a:pt x="2112493" y="430420"/>
                </a:lnTo>
                <a:lnTo>
                  <a:pt x="0" y="430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9525" cap="sq">
            <a:solidFill>
              <a:srgbClr val="15231E"/>
            </a:solidFill>
            <a:prstDash val="solid"/>
            <a:miter/>
          </a:ln>
        </p:spPr>
      </p:sp>
      <p:grpSp>
        <p:nvGrpSpPr>
          <p:cNvPr name="Group 9" id="9"/>
          <p:cNvGrpSpPr/>
          <p:nvPr/>
        </p:nvGrpSpPr>
        <p:grpSpPr>
          <a:xfrm rot="0">
            <a:off x="1028700" y="2161665"/>
            <a:ext cx="16230600" cy="7404691"/>
            <a:chOff x="0" y="0"/>
            <a:chExt cx="2417200" cy="1102770"/>
          </a:xfrm>
        </p:grpSpPr>
        <p:sp>
          <p:nvSpPr>
            <p:cNvPr name="Freeform 10" id="10"/>
            <p:cNvSpPr/>
            <p:nvPr/>
          </p:nvSpPr>
          <p:spPr>
            <a:xfrm flipH="false" flipV="false" rot="0">
              <a:off x="0" y="0"/>
              <a:ext cx="2417200" cy="1102770"/>
            </a:xfrm>
            <a:custGeom>
              <a:avLst/>
              <a:gdLst/>
              <a:ahLst/>
              <a:cxnLst/>
              <a:rect r="r" b="b" t="t" l="l"/>
              <a:pathLst>
                <a:path h="1102770" w="2417200">
                  <a:moveTo>
                    <a:pt x="9316" y="0"/>
                  </a:moveTo>
                  <a:lnTo>
                    <a:pt x="2407883" y="0"/>
                  </a:lnTo>
                  <a:cubicBezTo>
                    <a:pt x="2413028" y="0"/>
                    <a:pt x="2417200" y="4171"/>
                    <a:pt x="2417200" y="9316"/>
                  </a:cubicBezTo>
                  <a:lnTo>
                    <a:pt x="2417200" y="1093454"/>
                  </a:lnTo>
                  <a:cubicBezTo>
                    <a:pt x="2417200" y="1098599"/>
                    <a:pt x="2413028" y="1102770"/>
                    <a:pt x="2407883" y="1102770"/>
                  </a:cubicBezTo>
                  <a:lnTo>
                    <a:pt x="9316" y="1102770"/>
                  </a:lnTo>
                  <a:cubicBezTo>
                    <a:pt x="4171" y="1102770"/>
                    <a:pt x="0" y="1098599"/>
                    <a:pt x="0" y="1093454"/>
                  </a:cubicBezTo>
                  <a:lnTo>
                    <a:pt x="0" y="9316"/>
                  </a:lnTo>
                  <a:cubicBezTo>
                    <a:pt x="0" y="4171"/>
                    <a:pt x="4171" y="0"/>
                    <a:pt x="9316" y="0"/>
                  </a:cubicBezTo>
                  <a:close/>
                </a:path>
              </a:pathLst>
            </a:custGeom>
            <a:solidFill>
              <a:srgbClr val="FFFFFF"/>
            </a:solidFill>
          </p:spPr>
        </p:sp>
        <p:sp>
          <p:nvSpPr>
            <p:cNvPr name="TextBox 11" id="11"/>
            <p:cNvSpPr txBox="true"/>
            <p:nvPr/>
          </p:nvSpPr>
          <p:spPr>
            <a:xfrm>
              <a:off x="0" y="-38100"/>
              <a:ext cx="2417200" cy="1140870"/>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1797946" y="2161665"/>
            <a:ext cx="14537008" cy="7404691"/>
          </a:xfrm>
          <a:custGeom>
            <a:avLst/>
            <a:gdLst/>
            <a:ahLst/>
            <a:cxnLst/>
            <a:rect r="r" b="b" t="t" l="l"/>
            <a:pathLst>
              <a:path h="7404691" w="14537008">
                <a:moveTo>
                  <a:pt x="0" y="0"/>
                </a:moveTo>
                <a:lnTo>
                  <a:pt x="14537008" y="0"/>
                </a:lnTo>
                <a:lnTo>
                  <a:pt x="14537008" y="7404691"/>
                </a:lnTo>
                <a:lnTo>
                  <a:pt x="0" y="7404691"/>
                </a:lnTo>
                <a:lnTo>
                  <a:pt x="0" y="0"/>
                </a:lnTo>
                <a:close/>
              </a:path>
            </a:pathLst>
          </a:custGeom>
          <a:blipFill>
            <a:blip r:embed="rId10"/>
            <a:stretch>
              <a:fillRect l="0" t="0" r="-2385" b="0"/>
            </a:stretch>
          </a:blipFill>
        </p:spPr>
      </p:sp>
      <p:sp>
        <p:nvSpPr>
          <p:cNvPr name="TextBox 13" id="13"/>
          <p:cNvSpPr txBox="true"/>
          <p:nvPr/>
        </p:nvSpPr>
        <p:spPr>
          <a:xfrm rot="0">
            <a:off x="4656463" y="730150"/>
            <a:ext cx="8975073" cy="1093977"/>
          </a:xfrm>
          <a:prstGeom prst="rect">
            <a:avLst/>
          </a:prstGeom>
        </p:spPr>
        <p:txBody>
          <a:bodyPr anchor="t" rtlCol="false" tIns="0" lIns="0" bIns="0" rIns="0">
            <a:spAutoFit/>
          </a:bodyPr>
          <a:lstStyle/>
          <a:p>
            <a:pPr algn="ctr">
              <a:lnSpc>
                <a:spcPts val="8095"/>
              </a:lnSpc>
            </a:pPr>
            <a:r>
              <a:rPr lang="en-US" sz="8799" spc="-475">
                <a:solidFill>
                  <a:srgbClr val="FFFFFF"/>
                </a:solidFill>
                <a:latin typeface="Aileron"/>
                <a:ea typeface="Aileron"/>
                <a:cs typeface="Aileron"/>
                <a:sym typeface="Aileron"/>
              </a:rPr>
              <a:t>Diagram Level 0</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4464039" y="848957"/>
            <a:ext cx="17682515" cy="9438043"/>
          </a:xfrm>
          <a:custGeom>
            <a:avLst/>
            <a:gdLst/>
            <a:ahLst/>
            <a:cxnLst/>
            <a:rect r="r" b="b" t="t" l="l"/>
            <a:pathLst>
              <a:path h="9438043" w="17682515">
                <a:moveTo>
                  <a:pt x="0" y="0"/>
                </a:moveTo>
                <a:lnTo>
                  <a:pt x="17682515" y="0"/>
                </a:lnTo>
                <a:lnTo>
                  <a:pt x="17682515" y="9438043"/>
                </a:lnTo>
                <a:lnTo>
                  <a:pt x="0" y="9438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3784582" y="1485574"/>
            <a:ext cx="14627243" cy="7772726"/>
            <a:chOff x="0" y="0"/>
            <a:chExt cx="3852443" cy="2047138"/>
          </a:xfrm>
        </p:grpSpPr>
        <p:sp>
          <p:nvSpPr>
            <p:cNvPr name="Freeform 4" id="4"/>
            <p:cNvSpPr/>
            <p:nvPr/>
          </p:nvSpPr>
          <p:spPr>
            <a:xfrm flipH="false" flipV="false" rot="0">
              <a:off x="0" y="0"/>
              <a:ext cx="3852442" cy="2047138"/>
            </a:xfrm>
            <a:custGeom>
              <a:avLst/>
              <a:gdLst/>
              <a:ahLst/>
              <a:cxnLst/>
              <a:rect r="r" b="b" t="t" l="l"/>
              <a:pathLst>
                <a:path h="2047138" w="3852442">
                  <a:moveTo>
                    <a:pt x="0" y="0"/>
                  </a:moveTo>
                  <a:lnTo>
                    <a:pt x="3852442" y="0"/>
                  </a:lnTo>
                  <a:lnTo>
                    <a:pt x="3852442" y="2047138"/>
                  </a:lnTo>
                  <a:lnTo>
                    <a:pt x="0" y="2047138"/>
                  </a:lnTo>
                  <a:close/>
                </a:path>
              </a:pathLst>
            </a:custGeom>
            <a:gradFill rotWithShape="true">
              <a:gsLst>
                <a:gs pos="0">
                  <a:srgbClr val="2D2D2D">
                    <a:alpha val="100000"/>
                  </a:srgbClr>
                </a:gs>
                <a:gs pos="100000">
                  <a:srgbClr val="2D2D2D">
                    <a:alpha val="0"/>
                  </a:srgbClr>
                </a:gs>
              </a:gsLst>
              <a:lin ang="5400000"/>
            </a:gradFill>
          </p:spPr>
        </p:sp>
        <p:sp>
          <p:nvSpPr>
            <p:cNvPr name="TextBox 5" id="5"/>
            <p:cNvSpPr txBox="true"/>
            <p:nvPr/>
          </p:nvSpPr>
          <p:spPr>
            <a:xfrm>
              <a:off x="0" y="-38100"/>
              <a:ext cx="3852443" cy="2085238"/>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9827196">
            <a:off x="-5155960" y="-5723636"/>
            <a:ext cx="11113741" cy="9127160"/>
          </a:xfrm>
          <a:custGeom>
            <a:avLst/>
            <a:gdLst/>
            <a:ahLst/>
            <a:cxnLst/>
            <a:rect r="r" b="b" t="t" l="l"/>
            <a:pathLst>
              <a:path h="9127160" w="11113741">
                <a:moveTo>
                  <a:pt x="0" y="0"/>
                </a:moveTo>
                <a:lnTo>
                  <a:pt x="11113741" y="0"/>
                </a:lnTo>
                <a:lnTo>
                  <a:pt x="11113741" y="9127160"/>
                </a:lnTo>
                <a:lnTo>
                  <a:pt x="0" y="9127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950287" y="9214058"/>
            <a:ext cx="14337713" cy="2777932"/>
          </a:xfrm>
          <a:custGeom>
            <a:avLst/>
            <a:gdLst/>
            <a:ahLst/>
            <a:cxnLst/>
            <a:rect r="r" b="b" t="t" l="l"/>
            <a:pathLst>
              <a:path h="2777932" w="14337713">
                <a:moveTo>
                  <a:pt x="0" y="0"/>
                </a:moveTo>
                <a:lnTo>
                  <a:pt x="14337713" y="0"/>
                </a:lnTo>
                <a:lnTo>
                  <a:pt x="14337713" y="2777932"/>
                </a:lnTo>
                <a:lnTo>
                  <a:pt x="0" y="2777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41699" y="418537"/>
            <a:ext cx="2112493" cy="430420"/>
          </a:xfrm>
          <a:custGeom>
            <a:avLst/>
            <a:gdLst/>
            <a:ahLst/>
            <a:cxnLst/>
            <a:rect r="r" b="b" t="t" l="l"/>
            <a:pathLst>
              <a:path h="430420" w="2112493">
                <a:moveTo>
                  <a:pt x="0" y="0"/>
                </a:moveTo>
                <a:lnTo>
                  <a:pt x="2112493" y="0"/>
                </a:lnTo>
                <a:lnTo>
                  <a:pt x="2112493" y="430420"/>
                </a:lnTo>
                <a:lnTo>
                  <a:pt x="0" y="430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9525" cap="sq">
            <a:solidFill>
              <a:srgbClr val="15231E"/>
            </a:solidFill>
            <a:prstDash val="solid"/>
            <a:miter/>
          </a:ln>
        </p:spPr>
      </p:sp>
      <p:grpSp>
        <p:nvGrpSpPr>
          <p:cNvPr name="Group 9" id="9"/>
          <p:cNvGrpSpPr/>
          <p:nvPr/>
        </p:nvGrpSpPr>
        <p:grpSpPr>
          <a:xfrm rot="0">
            <a:off x="1028700" y="2161665"/>
            <a:ext cx="16230600" cy="7404691"/>
            <a:chOff x="0" y="0"/>
            <a:chExt cx="2417200" cy="1102770"/>
          </a:xfrm>
        </p:grpSpPr>
        <p:sp>
          <p:nvSpPr>
            <p:cNvPr name="Freeform 10" id="10"/>
            <p:cNvSpPr/>
            <p:nvPr/>
          </p:nvSpPr>
          <p:spPr>
            <a:xfrm flipH="false" flipV="false" rot="0">
              <a:off x="0" y="0"/>
              <a:ext cx="2417200" cy="1102770"/>
            </a:xfrm>
            <a:custGeom>
              <a:avLst/>
              <a:gdLst/>
              <a:ahLst/>
              <a:cxnLst/>
              <a:rect r="r" b="b" t="t" l="l"/>
              <a:pathLst>
                <a:path h="1102770" w="2417200">
                  <a:moveTo>
                    <a:pt x="9316" y="0"/>
                  </a:moveTo>
                  <a:lnTo>
                    <a:pt x="2407883" y="0"/>
                  </a:lnTo>
                  <a:cubicBezTo>
                    <a:pt x="2413028" y="0"/>
                    <a:pt x="2417200" y="4171"/>
                    <a:pt x="2417200" y="9316"/>
                  </a:cubicBezTo>
                  <a:lnTo>
                    <a:pt x="2417200" y="1093454"/>
                  </a:lnTo>
                  <a:cubicBezTo>
                    <a:pt x="2417200" y="1098599"/>
                    <a:pt x="2413028" y="1102770"/>
                    <a:pt x="2407883" y="1102770"/>
                  </a:cubicBezTo>
                  <a:lnTo>
                    <a:pt x="9316" y="1102770"/>
                  </a:lnTo>
                  <a:cubicBezTo>
                    <a:pt x="4171" y="1102770"/>
                    <a:pt x="0" y="1098599"/>
                    <a:pt x="0" y="1093454"/>
                  </a:cubicBezTo>
                  <a:lnTo>
                    <a:pt x="0" y="9316"/>
                  </a:lnTo>
                  <a:cubicBezTo>
                    <a:pt x="0" y="4171"/>
                    <a:pt x="4171" y="0"/>
                    <a:pt x="9316" y="0"/>
                  </a:cubicBezTo>
                  <a:close/>
                </a:path>
              </a:pathLst>
            </a:custGeom>
            <a:solidFill>
              <a:srgbClr val="FFFFFF"/>
            </a:solidFill>
          </p:spPr>
        </p:sp>
        <p:sp>
          <p:nvSpPr>
            <p:cNvPr name="TextBox 11" id="11"/>
            <p:cNvSpPr txBox="true"/>
            <p:nvPr/>
          </p:nvSpPr>
          <p:spPr>
            <a:xfrm>
              <a:off x="0" y="-38100"/>
              <a:ext cx="2417200" cy="1140870"/>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3583999" y="2457248"/>
            <a:ext cx="11621894" cy="6813524"/>
          </a:xfrm>
          <a:custGeom>
            <a:avLst/>
            <a:gdLst/>
            <a:ahLst/>
            <a:cxnLst/>
            <a:rect r="r" b="b" t="t" l="l"/>
            <a:pathLst>
              <a:path h="6813524" w="11621894">
                <a:moveTo>
                  <a:pt x="0" y="0"/>
                </a:moveTo>
                <a:lnTo>
                  <a:pt x="11621894" y="0"/>
                </a:lnTo>
                <a:lnTo>
                  <a:pt x="11621894" y="6813524"/>
                </a:lnTo>
                <a:lnTo>
                  <a:pt x="0" y="6813524"/>
                </a:lnTo>
                <a:lnTo>
                  <a:pt x="0" y="0"/>
                </a:lnTo>
                <a:close/>
              </a:path>
            </a:pathLst>
          </a:custGeom>
          <a:blipFill>
            <a:blip r:embed="rId10"/>
            <a:stretch>
              <a:fillRect l="0" t="-5853" r="0" b="-5853"/>
            </a:stretch>
          </a:blipFill>
        </p:spPr>
      </p:sp>
      <p:sp>
        <p:nvSpPr>
          <p:cNvPr name="TextBox 13" id="13"/>
          <p:cNvSpPr txBox="true"/>
          <p:nvPr/>
        </p:nvSpPr>
        <p:spPr>
          <a:xfrm rot="0">
            <a:off x="4656463" y="730150"/>
            <a:ext cx="8975073" cy="1093977"/>
          </a:xfrm>
          <a:prstGeom prst="rect">
            <a:avLst/>
          </a:prstGeom>
        </p:spPr>
        <p:txBody>
          <a:bodyPr anchor="t" rtlCol="false" tIns="0" lIns="0" bIns="0" rIns="0">
            <a:spAutoFit/>
          </a:bodyPr>
          <a:lstStyle/>
          <a:p>
            <a:pPr algn="ctr">
              <a:lnSpc>
                <a:spcPts val="8095"/>
              </a:lnSpc>
            </a:pPr>
            <a:r>
              <a:rPr lang="en-US" sz="8799" spc="-475">
                <a:solidFill>
                  <a:srgbClr val="FFFFFF"/>
                </a:solidFill>
                <a:latin typeface="Aileron"/>
                <a:ea typeface="Aileron"/>
                <a:cs typeface="Aileron"/>
                <a:sym typeface="Aileron"/>
              </a:rPr>
              <a:t>Diagram Rinci</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4464039" y="848957"/>
            <a:ext cx="17682515" cy="9438043"/>
          </a:xfrm>
          <a:custGeom>
            <a:avLst/>
            <a:gdLst/>
            <a:ahLst/>
            <a:cxnLst/>
            <a:rect r="r" b="b" t="t" l="l"/>
            <a:pathLst>
              <a:path h="9438043" w="17682515">
                <a:moveTo>
                  <a:pt x="0" y="0"/>
                </a:moveTo>
                <a:lnTo>
                  <a:pt x="17682515" y="0"/>
                </a:lnTo>
                <a:lnTo>
                  <a:pt x="17682515" y="9438043"/>
                </a:lnTo>
                <a:lnTo>
                  <a:pt x="0" y="9438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3784582" y="1485574"/>
            <a:ext cx="14627243" cy="7772726"/>
            <a:chOff x="0" y="0"/>
            <a:chExt cx="3852443" cy="2047138"/>
          </a:xfrm>
        </p:grpSpPr>
        <p:sp>
          <p:nvSpPr>
            <p:cNvPr name="Freeform 4" id="4"/>
            <p:cNvSpPr/>
            <p:nvPr/>
          </p:nvSpPr>
          <p:spPr>
            <a:xfrm flipH="false" flipV="false" rot="0">
              <a:off x="0" y="0"/>
              <a:ext cx="3852442" cy="2047138"/>
            </a:xfrm>
            <a:custGeom>
              <a:avLst/>
              <a:gdLst/>
              <a:ahLst/>
              <a:cxnLst/>
              <a:rect r="r" b="b" t="t" l="l"/>
              <a:pathLst>
                <a:path h="2047138" w="3852442">
                  <a:moveTo>
                    <a:pt x="0" y="0"/>
                  </a:moveTo>
                  <a:lnTo>
                    <a:pt x="3852442" y="0"/>
                  </a:lnTo>
                  <a:lnTo>
                    <a:pt x="3852442" y="2047138"/>
                  </a:lnTo>
                  <a:lnTo>
                    <a:pt x="0" y="2047138"/>
                  </a:lnTo>
                  <a:close/>
                </a:path>
              </a:pathLst>
            </a:custGeom>
            <a:gradFill rotWithShape="true">
              <a:gsLst>
                <a:gs pos="0">
                  <a:srgbClr val="2D2D2D">
                    <a:alpha val="100000"/>
                  </a:srgbClr>
                </a:gs>
                <a:gs pos="100000">
                  <a:srgbClr val="2D2D2D">
                    <a:alpha val="0"/>
                  </a:srgbClr>
                </a:gs>
              </a:gsLst>
              <a:lin ang="5400000"/>
            </a:gradFill>
          </p:spPr>
        </p:sp>
        <p:sp>
          <p:nvSpPr>
            <p:cNvPr name="TextBox 5" id="5"/>
            <p:cNvSpPr txBox="true"/>
            <p:nvPr/>
          </p:nvSpPr>
          <p:spPr>
            <a:xfrm>
              <a:off x="0" y="-38100"/>
              <a:ext cx="3852443" cy="2085238"/>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9827196">
            <a:off x="-5155960" y="-5723636"/>
            <a:ext cx="11113741" cy="9127160"/>
          </a:xfrm>
          <a:custGeom>
            <a:avLst/>
            <a:gdLst/>
            <a:ahLst/>
            <a:cxnLst/>
            <a:rect r="r" b="b" t="t" l="l"/>
            <a:pathLst>
              <a:path h="9127160" w="11113741">
                <a:moveTo>
                  <a:pt x="0" y="0"/>
                </a:moveTo>
                <a:lnTo>
                  <a:pt x="11113741" y="0"/>
                </a:lnTo>
                <a:lnTo>
                  <a:pt x="11113741" y="9127160"/>
                </a:lnTo>
                <a:lnTo>
                  <a:pt x="0" y="9127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950287" y="9214058"/>
            <a:ext cx="14337713" cy="2777932"/>
          </a:xfrm>
          <a:custGeom>
            <a:avLst/>
            <a:gdLst/>
            <a:ahLst/>
            <a:cxnLst/>
            <a:rect r="r" b="b" t="t" l="l"/>
            <a:pathLst>
              <a:path h="2777932" w="14337713">
                <a:moveTo>
                  <a:pt x="0" y="0"/>
                </a:moveTo>
                <a:lnTo>
                  <a:pt x="14337713" y="0"/>
                </a:lnTo>
                <a:lnTo>
                  <a:pt x="14337713" y="2777932"/>
                </a:lnTo>
                <a:lnTo>
                  <a:pt x="0" y="2777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41699" y="418537"/>
            <a:ext cx="2112493" cy="430420"/>
          </a:xfrm>
          <a:custGeom>
            <a:avLst/>
            <a:gdLst/>
            <a:ahLst/>
            <a:cxnLst/>
            <a:rect r="r" b="b" t="t" l="l"/>
            <a:pathLst>
              <a:path h="430420" w="2112493">
                <a:moveTo>
                  <a:pt x="0" y="0"/>
                </a:moveTo>
                <a:lnTo>
                  <a:pt x="2112493" y="0"/>
                </a:lnTo>
                <a:lnTo>
                  <a:pt x="2112493" y="430420"/>
                </a:lnTo>
                <a:lnTo>
                  <a:pt x="0" y="430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9525" cap="sq">
            <a:solidFill>
              <a:srgbClr val="15231E"/>
            </a:solidFill>
            <a:prstDash val="solid"/>
            <a:miter/>
          </a:ln>
        </p:spPr>
      </p:sp>
      <p:grpSp>
        <p:nvGrpSpPr>
          <p:cNvPr name="Group 9" id="9"/>
          <p:cNvGrpSpPr/>
          <p:nvPr/>
        </p:nvGrpSpPr>
        <p:grpSpPr>
          <a:xfrm rot="0">
            <a:off x="1028700" y="1515009"/>
            <a:ext cx="16230600" cy="8051347"/>
            <a:chOff x="0" y="0"/>
            <a:chExt cx="2417200" cy="1199075"/>
          </a:xfrm>
        </p:grpSpPr>
        <p:sp>
          <p:nvSpPr>
            <p:cNvPr name="Freeform 10" id="10"/>
            <p:cNvSpPr/>
            <p:nvPr/>
          </p:nvSpPr>
          <p:spPr>
            <a:xfrm flipH="false" flipV="false" rot="0">
              <a:off x="0" y="0"/>
              <a:ext cx="2417200" cy="1199075"/>
            </a:xfrm>
            <a:custGeom>
              <a:avLst/>
              <a:gdLst/>
              <a:ahLst/>
              <a:cxnLst/>
              <a:rect r="r" b="b" t="t" l="l"/>
              <a:pathLst>
                <a:path h="1199075" w="2417200">
                  <a:moveTo>
                    <a:pt x="9316" y="0"/>
                  </a:moveTo>
                  <a:lnTo>
                    <a:pt x="2407883" y="0"/>
                  </a:lnTo>
                  <a:cubicBezTo>
                    <a:pt x="2413028" y="0"/>
                    <a:pt x="2417200" y="4171"/>
                    <a:pt x="2417200" y="9316"/>
                  </a:cubicBezTo>
                  <a:lnTo>
                    <a:pt x="2417200" y="1189759"/>
                  </a:lnTo>
                  <a:cubicBezTo>
                    <a:pt x="2417200" y="1194904"/>
                    <a:pt x="2413028" y="1199075"/>
                    <a:pt x="2407883" y="1199075"/>
                  </a:cubicBezTo>
                  <a:lnTo>
                    <a:pt x="9316" y="1199075"/>
                  </a:lnTo>
                  <a:cubicBezTo>
                    <a:pt x="4171" y="1199075"/>
                    <a:pt x="0" y="1194904"/>
                    <a:pt x="0" y="1189759"/>
                  </a:cubicBezTo>
                  <a:lnTo>
                    <a:pt x="0" y="9316"/>
                  </a:lnTo>
                  <a:cubicBezTo>
                    <a:pt x="0" y="4171"/>
                    <a:pt x="4171" y="0"/>
                    <a:pt x="9316" y="0"/>
                  </a:cubicBezTo>
                  <a:close/>
                </a:path>
              </a:pathLst>
            </a:custGeom>
            <a:solidFill>
              <a:srgbClr val="FFFFFF"/>
            </a:solidFill>
          </p:spPr>
        </p:sp>
        <p:sp>
          <p:nvSpPr>
            <p:cNvPr name="TextBox 11" id="11"/>
            <p:cNvSpPr txBox="true"/>
            <p:nvPr/>
          </p:nvSpPr>
          <p:spPr>
            <a:xfrm>
              <a:off x="0" y="-38100"/>
              <a:ext cx="2417200" cy="12371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4730866" y="1673388"/>
            <a:ext cx="8826267" cy="7789181"/>
          </a:xfrm>
          <a:custGeom>
            <a:avLst/>
            <a:gdLst/>
            <a:ahLst/>
            <a:cxnLst/>
            <a:rect r="r" b="b" t="t" l="l"/>
            <a:pathLst>
              <a:path h="7789181" w="8826267">
                <a:moveTo>
                  <a:pt x="0" y="0"/>
                </a:moveTo>
                <a:lnTo>
                  <a:pt x="8826268" y="0"/>
                </a:lnTo>
                <a:lnTo>
                  <a:pt x="8826268" y="7789181"/>
                </a:lnTo>
                <a:lnTo>
                  <a:pt x="0" y="7789181"/>
                </a:lnTo>
                <a:lnTo>
                  <a:pt x="0" y="0"/>
                </a:lnTo>
                <a:close/>
              </a:path>
            </a:pathLst>
          </a:custGeom>
          <a:blipFill>
            <a:blip r:embed="rId10"/>
            <a:stretch>
              <a:fillRect l="0" t="0" r="0" b="0"/>
            </a:stretch>
          </a:blipFill>
        </p:spPr>
      </p:sp>
      <p:sp>
        <p:nvSpPr>
          <p:cNvPr name="TextBox 13" id="13"/>
          <p:cNvSpPr txBox="true"/>
          <p:nvPr/>
        </p:nvSpPr>
        <p:spPr>
          <a:xfrm rot="0">
            <a:off x="4656463" y="421031"/>
            <a:ext cx="8975073" cy="1093977"/>
          </a:xfrm>
          <a:prstGeom prst="rect">
            <a:avLst/>
          </a:prstGeom>
        </p:spPr>
        <p:txBody>
          <a:bodyPr anchor="t" rtlCol="false" tIns="0" lIns="0" bIns="0" rIns="0">
            <a:spAutoFit/>
          </a:bodyPr>
          <a:lstStyle/>
          <a:p>
            <a:pPr algn="ctr">
              <a:lnSpc>
                <a:spcPts val="8095"/>
              </a:lnSpc>
            </a:pPr>
            <a:r>
              <a:rPr lang="en-US" sz="8799" spc="-475">
                <a:solidFill>
                  <a:srgbClr val="FFFFFF"/>
                </a:solidFill>
                <a:latin typeface="Aileron"/>
                <a:ea typeface="Aileron"/>
                <a:cs typeface="Aileron"/>
                <a:sym typeface="Aileron"/>
              </a:rPr>
              <a:t>Use Case Diagram</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DAG-0pWOpNw</dc:identifier>
  <dcterms:modified xsi:type="dcterms:W3CDTF">2011-08-01T06:04:30Z</dcterms:modified>
  <cp:revision>1</cp:revision>
  <dc:title>Kelompok 4 ANSI Bengkel-in Automotive Motorcycle Workshop Management Application</dc:title>
</cp:coreProperties>
</file>